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Hammersmith One"/>
      <p:regular r:id="rId15"/>
    </p:embeddedFont>
    <p:embeddedFont>
      <p:font typeface="Didact Gothic"/>
      <p:regular r:id="rId16"/>
    </p:embeddedFont>
    <p:embeddedFont>
      <p:font typeface="Tajawal"/>
      <p:regular r:id="rId17"/>
      <p:bold r:id="rId18"/>
    </p:embeddedFont>
    <p:embeddedFont>
      <p:font typeface="Nanum Gothic"/>
      <p:regular r:id="rId19"/>
      <p:bold r:id="rId20"/>
    </p:embeddedFont>
    <p:embeddedFont>
      <p:font typeface="Alike"/>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20" Type="http://schemas.openxmlformats.org/officeDocument/2006/relationships/font" Target="fonts/NanumGothic-bold.fntdata"/><Relationship Id="rId21" Type="http://schemas.openxmlformats.org/officeDocument/2006/relationships/font" Target="fonts/Alike-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HammersmithOne-regular.fntdata"/><Relationship Id="rId14" Type="http://schemas.openxmlformats.org/officeDocument/2006/relationships/slide" Target="slides/slide10.xml"/><Relationship Id="rId17" Type="http://schemas.openxmlformats.org/officeDocument/2006/relationships/font" Target="fonts/Tajawal-regular.fntdata"/><Relationship Id="rId16" Type="http://schemas.openxmlformats.org/officeDocument/2006/relationships/font" Target="fonts/DidactGothic-regular.fntdata"/><Relationship Id="rId19" Type="http://schemas.openxmlformats.org/officeDocument/2006/relationships/font" Target="fonts/NanumGothic-regular.fntdata"/><Relationship Id="rId18" Type="http://schemas.openxmlformats.org/officeDocument/2006/relationships/font" Target="fonts/Tajawal-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gc6a01074ef_0_206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4" name="Google Shape;1314;gc6a01074ef_0_20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gc33250489b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0" name="Google Shape;1420;gc33250489b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5" name="Shape 1325"/>
        <p:cNvGrpSpPr/>
        <p:nvPr/>
      </p:nvGrpSpPr>
      <p:grpSpPr>
        <a:xfrm>
          <a:off x="0" y="0"/>
          <a:ext cx="0" cy="0"/>
          <a:chOff x="0" y="0"/>
          <a:chExt cx="0" cy="0"/>
        </a:xfrm>
      </p:grpSpPr>
      <p:sp>
        <p:nvSpPr>
          <p:cNvPr id="1326" name="Google Shape;1326;gc6a01074ef_0_179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7" name="Google Shape;1327;gc6a01074ef_0_179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8" name="Shape 1348"/>
        <p:cNvGrpSpPr/>
        <p:nvPr/>
      </p:nvGrpSpPr>
      <p:grpSpPr>
        <a:xfrm>
          <a:off x="0" y="0"/>
          <a:ext cx="0" cy="0"/>
          <a:chOff x="0" y="0"/>
          <a:chExt cx="0" cy="0"/>
        </a:xfrm>
      </p:grpSpPr>
      <p:sp>
        <p:nvSpPr>
          <p:cNvPr id="1349" name="Google Shape;1349;gc6a01074ef_0_179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0" name="Google Shape;1350;gc6a01074ef_0_179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7" name="Shape 1357"/>
        <p:cNvGrpSpPr/>
        <p:nvPr/>
      </p:nvGrpSpPr>
      <p:grpSpPr>
        <a:xfrm>
          <a:off x="0" y="0"/>
          <a:ext cx="0" cy="0"/>
          <a:chOff x="0" y="0"/>
          <a:chExt cx="0" cy="0"/>
        </a:xfrm>
      </p:grpSpPr>
      <p:sp>
        <p:nvSpPr>
          <p:cNvPr id="1358" name="Google Shape;1358;gc72ba98ae8_1_7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9" name="Google Shape;1359;gc72ba98ae8_1_7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g11a15c6475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1" name="Google Shape;1371;g11a15c6475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1" name="Shape 1381"/>
        <p:cNvGrpSpPr/>
        <p:nvPr/>
      </p:nvGrpSpPr>
      <p:grpSpPr>
        <a:xfrm>
          <a:off x="0" y="0"/>
          <a:ext cx="0" cy="0"/>
          <a:chOff x="0" y="0"/>
          <a:chExt cx="0" cy="0"/>
        </a:xfrm>
      </p:grpSpPr>
      <p:sp>
        <p:nvSpPr>
          <p:cNvPr id="1382" name="Google Shape;1382;g1195224b4b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3" name="Google Shape;1383;g1195224b4b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1" name="Shape 1391"/>
        <p:cNvGrpSpPr/>
        <p:nvPr/>
      </p:nvGrpSpPr>
      <p:grpSpPr>
        <a:xfrm>
          <a:off x="0" y="0"/>
          <a:ext cx="0" cy="0"/>
          <a:chOff x="0" y="0"/>
          <a:chExt cx="0" cy="0"/>
        </a:xfrm>
      </p:grpSpPr>
      <p:sp>
        <p:nvSpPr>
          <p:cNvPr id="1392" name="Google Shape;1392;gc72ba98ae8_1_6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3" name="Google Shape;1393;gc72ba98ae8_1_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9" name="Shape 1399"/>
        <p:cNvGrpSpPr/>
        <p:nvPr/>
      </p:nvGrpSpPr>
      <p:grpSpPr>
        <a:xfrm>
          <a:off x="0" y="0"/>
          <a:ext cx="0" cy="0"/>
          <a:chOff x="0" y="0"/>
          <a:chExt cx="0" cy="0"/>
        </a:xfrm>
      </p:grpSpPr>
      <p:sp>
        <p:nvSpPr>
          <p:cNvPr id="1400" name="Google Shape;1400;gc6a01074ef_0_21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1" name="Google Shape;1401;gc6a01074ef_0_21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g118b568bab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1" name="Google Shape;1411;g118b568bab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flipH="1" rot="10800000">
            <a:off x="-1411582" y="-1157400"/>
            <a:ext cx="4436782" cy="3714342"/>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1062825" y="3370500"/>
            <a:ext cx="775608" cy="1012954"/>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rgbClr val="A0A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7605425" y="342175"/>
            <a:ext cx="2052600" cy="20526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 name="Google Shape;12;p2"/>
          <p:cNvGrpSpPr/>
          <p:nvPr/>
        </p:nvGrpSpPr>
        <p:grpSpPr>
          <a:xfrm>
            <a:off x="6412578" y="-640069"/>
            <a:ext cx="1962482" cy="1953284"/>
            <a:chOff x="386328" y="2672681"/>
            <a:chExt cx="1962482" cy="1953284"/>
          </a:xfrm>
        </p:grpSpPr>
        <p:sp>
          <p:nvSpPr>
            <p:cNvPr id="13" name="Google Shape;13;p2"/>
            <p:cNvSpPr/>
            <p:nvPr/>
          </p:nvSpPr>
          <p:spPr>
            <a:xfrm>
              <a:off x="602590" y="3031586"/>
              <a:ext cx="2321" cy="2364"/>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386328" y="2672681"/>
              <a:ext cx="1962482" cy="1953284"/>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795817" y="2846396"/>
              <a:ext cx="10401" cy="808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906269" y="2679600"/>
              <a:ext cx="308321" cy="260014"/>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314642" y="2672681"/>
              <a:ext cx="309481" cy="266933"/>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724131" y="2785411"/>
              <a:ext cx="117372" cy="69065"/>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1874810" y="2808447"/>
              <a:ext cx="6962" cy="131167"/>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451868" y="3289279"/>
              <a:ext cx="2364" cy="4642"/>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516292" y="3153513"/>
              <a:ext cx="88620" cy="55269"/>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704963" y="2940732"/>
              <a:ext cx="308321" cy="353189"/>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113335" y="2940732"/>
              <a:ext cx="309481" cy="35202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1522825" y="2940732"/>
              <a:ext cx="308321" cy="35202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931197" y="2975243"/>
              <a:ext cx="308321" cy="317518"/>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389766" y="3559565"/>
              <a:ext cx="8080" cy="10401"/>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497897" y="3303075"/>
              <a:ext cx="308321" cy="35202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906269" y="3303075"/>
              <a:ext cx="308321" cy="35202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314642" y="3303075"/>
              <a:ext cx="309481" cy="35202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1724131" y="3301915"/>
              <a:ext cx="308321" cy="353189"/>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2132503" y="3301915"/>
              <a:ext cx="207109" cy="353189"/>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395525" y="3644703"/>
              <a:ext cx="209386" cy="35202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704963" y="3644703"/>
              <a:ext cx="308321" cy="35202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1113335" y="3644703"/>
              <a:ext cx="309481" cy="35202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1522825" y="3644703"/>
              <a:ext cx="308321" cy="35202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1931197" y="3644703"/>
              <a:ext cx="308321" cy="35202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2339569" y="3728681"/>
              <a:ext cx="6919" cy="10401"/>
            </a:xfrm>
            <a:custGeom>
              <a:rect b="b" l="l" r="r" t="t"/>
              <a:pathLst>
                <a:path extrusionOk="0" h="242" w="161">
                  <a:moveTo>
                    <a:pt x="81" y="1"/>
                  </a:moveTo>
                  <a:lnTo>
                    <a:pt x="0" y="161"/>
                  </a:lnTo>
                  <a:lnTo>
                    <a:pt x="134" y="241"/>
                  </a:lnTo>
                  <a:cubicBezTo>
                    <a:pt x="134" y="161"/>
                    <a:pt x="134" y="108"/>
                    <a:pt x="161" y="27"/>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497897" y="4010528"/>
              <a:ext cx="308321" cy="314080"/>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906269" y="4010528"/>
              <a:ext cx="308321" cy="35202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1314642" y="4010528"/>
              <a:ext cx="309481" cy="35202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1724131" y="4010528"/>
              <a:ext cx="308321" cy="35202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2132503" y="4095623"/>
              <a:ext cx="84021" cy="52948"/>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890153" y="4437294"/>
              <a:ext cx="123131" cy="73663"/>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855642" y="4352156"/>
              <a:ext cx="6962" cy="139247"/>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113335" y="4352156"/>
              <a:ext cx="309481" cy="273810"/>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1522825" y="4352156"/>
              <a:ext cx="308321" cy="26577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1931197" y="4437294"/>
              <a:ext cx="13839" cy="10401"/>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 name="Google Shape;48;p2"/>
          <p:cNvSpPr/>
          <p:nvPr/>
        </p:nvSpPr>
        <p:spPr>
          <a:xfrm>
            <a:off x="-125" y="4599425"/>
            <a:ext cx="9144321" cy="595550"/>
          </a:xfrm>
          <a:custGeom>
            <a:rect b="b" l="l" r="r" t="t"/>
            <a:pathLst>
              <a:path extrusionOk="0" h="23822" w="287196">
                <a:moveTo>
                  <a:pt x="1" y="0"/>
                </a:moveTo>
                <a:lnTo>
                  <a:pt x="1" y="23822"/>
                </a:lnTo>
                <a:lnTo>
                  <a:pt x="287196" y="23822"/>
                </a:lnTo>
                <a:lnTo>
                  <a:pt x="287196" y="0"/>
                </a:lnTo>
                <a:close/>
              </a:path>
            </a:pathLst>
          </a:custGeom>
          <a:solidFill>
            <a:srgbClr val="C8A5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txBox="1"/>
          <p:nvPr>
            <p:ph type="ctrTitle"/>
          </p:nvPr>
        </p:nvSpPr>
        <p:spPr>
          <a:xfrm>
            <a:off x="1283094" y="1290750"/>
            <a:ext cx="65778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b="1" sz="5500">
                <a:solidFill>
                  <a:srgbClr val="80686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0" name="Google Shape;50;p2"/>
          <p:cNvSpPr txBox="1"/>
          <p:nvPr>
            <p:ph idx="1" type="subTitle"/>
          </p:nvPr>
        </p:nvSpPr>
        <p:spPr>
          <a:xfrm>
            <a:off x="1283100" y="3394625"/>
            <a:ext cx="6577800" cy="458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500">
                <a:latin typeface="Manjari"/>
                <a:ea typeface="Manjari"/>
                <a:cs typeface="Manjari"/>
                <a:sym typeface="Manja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7" name="Shape 167"/>
        <p:cNvGrpSpPr/>
        <p:nvPr/>
      </p:nvGrpSpPr>
      <p:grpSpPr>
        <a:xfrm>
          <a:off x="0" y="0"/>
          <a:ext cx="0" cy="0"/>
          <a:chOff x="0" y="0"/>
          <a:chExt cx="0" cy="0"/>
        </a:xfrm>
      </p:grpSpPr>
      <p:sp>
        <p:nvSpPr>
          <p:cNvPr id="168" name="Google Shape;168;p11"/>
          <p:cNvSpPr/>
          <p:nvPr/>
        </p:nvSpPr>
        <p:spPr>
          <a:xfrm flipH="1" rot="-3415034">
            <a:off x="5360216" y="729047"/>
            <a:ext cx="4814608" cy="4095305"/>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1"/>
          <p:cNvSpPr/>
          <p:nvPr/>
        </p:nvSpPr>
        <p:spPr>
          <a:xfrm rot="5400000">
            <a:off x="-1253772" y="2378259"/>
            <a:ext cx="4906632" cy="319691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0" name="Google Shape;170;p11"/>
          <p:cNvGrpSpPr/>
          <p:nvPr/>
        </p:nvGrpSpPr>
        <p:grpSpPr>
          <a:xfrm flipH="1" rot="10800000">
            <a:off x="-135159" y="-547193"/>
            <a:ext cx="1696762" cy="1688828"/>
            <a:chOff x="2414491" y="671177"/>
            <a:chExt cx="1830972" cy="1822411"/>
          </a:xfrm>
        </p:grpSpPr>
        <p:sp>
          <p:nvSpPr>
            <p:cNvPr id="171" name="Google Shape;171;p11"/>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1"/>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1"/>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1"/>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1"/>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1"/>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1"/>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1"/>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1"/>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 name="Google Shape;205;p11"/>
          <p:cNvSpPr/>
          <p:nvPr/>
        </p:nvSpPr>
        <p:spPr>
          <a:xfrm>
            <a:off x="1661788" y="1441452"/>
            <a:ext cx="1434654" cy="1265482"/>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txBox="1"/>
          <p:nvPr>
            <p:ph hasCustomPrompt="1" type="title"/>
          </p:nvPr>
        </p:nvSpPr>
        <p:spPr>
          <a:xfrm>
            <a:off x="2967200" y="1441438"/>
            <a:ext cx="5142900" cy="17889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solidFill>
                  <a:schemeClr val="lt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07" name="Google Shape;207;p11"/>
          <p:cNvSpPr txBox="1"/>
          <p:nvPr>
            <p:ph idx="1" type="body"/>
          </p:nvPr>
        </p:nvSpPr>
        <p:spPr>
          <a:xfrm>
            <a:off x="2967200" y="3236713"/>
            <a:ext cx="5142900" cy="4434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sz="1600">
                <a:solidFill>
                  <a:schemeClr val="lt2"/>
                </a:solidFill>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8" name="Shape 20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7">
    <p:spTree>
      <p:nvGrpSpPr>
        <p:cNvPr id="209" name="Shape 209"/>
        <p:cNvGrpSpPr/>
        <p:nvPr/>
      </p:nvGrpSpPr>
      <p:grpSpPr>
        <a:xfrm>
          <a:off x="0" y="0"/>
          <a:ext cx="0" cy="0"/>
          <a:chOff x="0" y="0"/>
          <a:chExt cx="0" cy="0"/>
        </a:xfrm>
      </p:grpSpPr>
      <p:sp>
        <p:nvSpPr>
          <p:cNvPr id="210" name="Google Shape;210;p13"/>
          <p:cNvSpPr/>
          <p:nvPr/>
        </p:nvSpPr>
        <p:spPr>
          <a:xfrm>
            <a:off x="7233675" y="-730075"/>
            <a:ext cx="3030078" cy="3486687"/>
          </a:xfrm>
          <a:custGeom>
            <a:rect b="b" l="l" r="r" t="t"/>
            <a:pathLst>
              <a:path extrusionOk="0" h="83294" w="72386">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3"/>
          <p:cNvSpPr/>
          <p:nvPr/>
        </p:nvSpPr>
        <p:spPr>
          <a:xfrm rot="2540379">
            <a:off x="-721411" y="3502530"/>
            <a:ext cx="2268525" cy="1945325"/>
          </a:xfrm>
          <a:custGeom>
            <a:rect b="b" l="l" r="r" t="t"/>
            <a:pathLst>
              <a:path extrusionOk="0" h="34326" w="40029">
                <a:moveTo>
                  <a:pt x="7939" y="1669"/>
                </a:moveTo>
                <a:cubicBezTo>
                  <a:pt x="12943" y="3370"/>
                  <a:pt x="11275" y="10875"/>
                  <a:pt x="18780" y="8040"/>
                </a:cubicBezTo>
                <a:cubicBezTo>
                  <a:pt x="26286" y="5238"/>
                  <a:pt x="30722" y="3770"/>
                  <a:pt x="35392" y="8040"/>
                </a:cubicBezTo>
                <a:cubicBezTo>
                  <a:pt x="40029" y="12343"/>
                  <a:pt x="29621" y="14411"/>
                  <a:pt x="33991" y="20682"/>
                </a:cubicBezTo>
                <a:cubicBezTo>
                  <a:pt x="38361" y="26920"/>
                  <a:pt x="27520" y="34325"/>
                  <a:pt x="19814" y="30523"/>
                </a:cubicBezTo>
                <a:cubicBezTo>
                  <a:pt x="12109" y="26720"/>
                  <a:pt x="4937" y="23851"/>
                  <a:pt x="2502" y="16613"/>
                </a:cubicBezTo>
                <a:cubicBezTo>
                  <a:pt x="0" y="9207"/>
                  <a:pt x="2936" y="1"/>
                  <a:pt x="7939" y="166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3"/>
          <p:cNvSpPr txBox="1"/>
          <p:nvPr>
            <p:ph idx="1" type="subTitle"/>
          </p:nvPr>
        </p:nvSpPr>
        <p:spPr>
          <a:xfrm>
            <a:off x="3905700" y="3380175"/>
            <a:ext cx="1923600" cy="1029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13" name="Google Shape;213;p13"/>
          <p:cNvSpPr txBox="1"/>
          <p:nvPr>
            <p:ph idx="2" type="subTitle"/>
          </p:nvPr>
        </p:nvSpPr>
        <p:spPr>
          <a:xfrm>
            <a:off x="1391100" y="3380175"/>
            <a:ext cx="1923600" cy="1029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14" name="Google Shape;214;p13"/>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15" name="Google Shape;215;p13">
            <a:hlinkClick/>
          </p:cNvPr>
          <p:cNvSpPr txBox="1"/>
          <p:nvPr>
            <p:ph idx="3" type="subTitle"/>
          </p:nvPr>
        </p:nvSpPr>
        <p:spPr>
          <a:xfrm>
            <a:off x="1391100" y="1434475"/>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16" name="Google Shape;216;p13">
            <a:hlinkClick/>
          </p:cNvPr>
          <p:cNvSpPr txBox="1"/>
          <p:nvPr>
            <p:ph idx="4" type="subTitle"/>
          </p:nvPr>
        </p:nvSpPr>
        <p:spPr>
          <a:xfrm>
            <a:off x="3905700" y="1434475"/>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17" name="Google Shape;217;p13">
            <a:hlinkClick/>
          </p:cNvPr>
          <p:cNvSpPr txBox="1"/>
          <p:nvPr>
            <p:ph idx="5" type="subTitle"/>
          </p:nvPr>
        </p:nvSpPr>
        <p:spPr>
          <a:xfrm>
            <a:off x="1391100" y="2992287"/>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18" name="Google Shape;218;p13">
            <a:hlinkClick/>
          </p:cNvPr>
          <p:cNvSpPr txBox="1"/>
          <p:nvPr>
            <p:ph idx="6" type="subTitle"/>
          </p:nvPr>
        </p:nvSpPr>
        <p:spPr>
          <a:xfrm>
            <a:off x="3905700" y="2992287"/>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19" name="Google Shape;219;p13"/>
          <p:cNvSpPr txBox="1"/>
          <p:nvPr>
            <p:ph idx="7" type="subTitle"/>
          </p:nvPr>
        </p:nvSpPr>
        <p:spPr>
          <a:xfrm>
            <a:off x="1391100" y="1825209"/>
            <a:ext cx="1923600" cy="1029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20" name="Google Shape;220;p13"/>
          <p:cNvSpPr txBox="1"/>
          <p:nvPr>
            <p:ph idx="8" type="subTitle"/>
          </p:nvPr>
        </p:nvSpPr>
        <p:spPr>
          <a:xfrm>
            <a:off x="3905700" y="1825209"/>
            <a:ext cx="1923600" cy="1029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21" name="Google Shape;221;p13">
            <a:hlinkClick/>
          </p:cNvPr>
          <p:cNvSpPr txBox="1"/>
          <p:nvPr>
            <p:ph hasCustomPrompt="1" idx="9" type="title"/>
          </p:nvPr>
        </p:nvSpPr>
        <p:spPr>
          <a:xfrm>
            <a:off x="792175" y="1434475"/>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22" name="Google Shape;222;p13">
            <a:hlinkClick/>
          </p:cNvPr>
          <p:cNvSpPr txBox="1"/>
          <p:nvPr>
            <p:ph hasCustomPrompt="1" idx="13" type="title"/>
          </p:nvPr>
        </p:nvSpPr>
        <p:spPr>
          <a:xfrm>
            <a:off x="3314700" y="1434475"/>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23" name="Google Shape;223;p13">
            <a:hlinkClick/>
          </p:cNvPr>
          <p:cNvSpPr txBox="1"/>
          <p:nvPr>
            <p:ph hasCustomPrompt="1" idx="14" type="title"/>
          </p:nvPr>
        </p:nvSpPr>
        <p:spPr>
          <a:xfrm>
            <a:off x="792175" y="2992276"/>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24" name="Google Shape;224;p13">
            <a:hlinkClick/>
          </p:cNvPr>
          <p:cNvSpPr txBox="1"/>
          <p:nvPr>
            <p:ph hasCustomPrompt="1" idx="15" type="title"/>
          </p:nvPr>
        </p:nvSpPr>
        <p:spPr>
          <a:xfrm>
            <a:off x="3314700" y="2992276"/>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25" name="Google Shape;225;p13"/>
          <p:cNvSpPr txBox="1"/>
          <p:nvPr>
            <p:ph idx="16" type="subTitle"/>
          </p:nvPr>
        </p:nvSpPr>
        <p:spPr>
          <a:xfrm>
            <a:off x="6428225" y="3380175"/>
            <a:ext cx="1923600" cy="1029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26" name="Google Shape;226;p13">
            <a:hlinkClick/>
          </p:cNvPr>
          <p:cNvSpPr txBox="1"/>
          <p:nvPr>
            <p:ph idx="17" type="subTitle"/>
          </p:nvPr>
        </p:nvSpPr>
        <p:spPr>
          <a:xfrm>
            <a:off x="6428225" y="1434475"/>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27" name="Google Shape;227;p13">
            <a:hlinkClick/>
          </p:cNvPr>
          <p:cNvSpPr txBox="1"/>
          <p:nvPr>
            <p:ph idx="18" type="subTitle"/>
          </p:nvPr>
        </p:nvSpPr>
        <p:spPr>
          <a:xfrm>
            <a:off x="6428225" y="2992287"/>
            <a:ext cx="1923600" cy="454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2000"/>
              <a:buFont typeface="Hammersmith One"/>
              <a:buNone/>
              <a:defRPr b="1" sz="2000">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p:txBody>
      </p:sp>
      <p:sp>
        <p:nvSpPr>
          <p:cNvPr id="228" name="Google Shape;228;p13"/>
          <p:cNvSpPr txBox="1"/>
          <p:nvPr>
            <p:ph idx="19" type="subTitle"/>
          </p:nvPr>
        </p:nvSpPr>
        <p:spPr>
          <a:xfrm>
            <a:off x="6428225" y="1825209"/>
            <a:ext cx="1923600" cy="10293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29" name="Google Shape;229;p13">
            <a:hlinkClick/>
          </p:cNvPr>
          <p:cNvSpPr txBox="1"/>
          <p:nvPr>
            <p:ph hasCustomPrompt="1" idx="20" type="title"/>
          </p:nvPr>
        </p:nvSpPr>
        <p:spPr>
          <a:xfrm>
            <a:off x="5837225" y="1434475"/>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30" name="Google Shape;230;p13">
            <a:hlinkClick/>
          </p:cNvPr>
          <p:cNvSpPr txBox="1"/>
          <p:nvPr>
            <p:ph hasCustomPrompt="1" idx="21" type="title"/>
          </p:nvPr>
        </p:nvSpPr>
        <p:spPr>
          <a:xfrm>
            <a:off x="5837225" y="2992276"/>
            <a:ext cx="596400" cy="411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6">
    <p:spTree>
      <p:nvGrpSpPr>
        <p:cNvPr id="231" name="Shape 231"/>
        <p:cNvGrpSpPr/>
        <p:nvPr/>
      </p:nvGrpSpPr>
      <p:grpSpPr>
        <a:xfrm>
          <a:off x="0" y="0"/>
          <a:ext cx="0" cy="0"/>
          <a:chOff x="0" y="0"/>
          <a:chExt cx="0" cy="0"/>
        </a:xfrm>
      </p:grpSpPr>
      <p:sp>
        <p:nvSpPr>
          <p:cNvPr id="232" name="Google Shape;232;p14"/>
          <p:cNvSpPr txBox="1"/>
          <p:nvPr>
            <p:ph type="title"/>
          </p:nvPr>
        </p:nvSpPr>
        <p:spPr>
          <a:xfrm flipH="1">
            <a:off x="3275625" y="2841950"/>
            <a:ext cx="4575000" cy="5727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2"/>
              </a:buClr>
              <a:buSzPts val="1800"/>
              <a:buNone/>
              <a:defRPr sz="1800"/>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p:txBody>
      </p:sp>
      <p:sp>
        <p:nvSpPr>
          <p:cNvPr id="233" name="Google Shape;233;p14"/>
          <p:cNvSpPr txBox="1"/>
          <p:nvPr>
            <p:ph idx="1" type="subTitle"/>
          </p:nvPr>
        </p:nvSpPr>
        <p:spPr>
          <a:xfrm flipH="1">
            <a:off x="3275625" y="1728850"/>
            <a:ext cx="4575000" cy="1107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4" name="Google Shape;234;p14"/>
          <p:cNvSpPr/>
          <p:nvPr/>
        </p:nvSpPr>
        <p:spPr>
          <a:xfrm flipH="1" rot="-3415034">
            <a:off x="6361616" y="308997"/>
            <a:ext cx="4814608" cy="4095305"/>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4"/>
          <p:cNvSpPr/>
          <p:nvPr/>
        </p:nvSpPr>
        <p:spPr>
          <a:xfrm rot="1848056">
            <a:off x="2372175" y="2639561"/>
            <a:ext cx="1938888" cy="3305698"/>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6" name="Google Shape;236;p14"/>
          <p:cNvGrpSpPr/>
          <p:nvPr/>
        </p:nvGrpSpPr>
        <p:grpSpPr>
          <a:xfrm>
            <a:off x="-228595" y="-80449"/>
            <a:ext cx="2277317" cy="5304377"/>
            <a:chOff x="224725" y="566950"/>
            <a:chExt cx="1850875" cy="4311100"/>
          </a:xfrm>
        </p:grpSpPr>
        <p:sp>
          <p:nvSpPr>
            <p:cNvPr id="237" name="Google Shape;237;p14"/>
            <p:cNvSpPr/>
            <p:nvPr/>
          </p:nvSpPr>
          <p:spPr>
            <a:xfrm>
              <a:off x="1914975" y="566950"/>
              <a:ext cx="160625" cy="2033000"/>
            </a:xfrm>
            <a:custGeom>
              <a:rect b="b" l="l" r="r" t="t"/>
              <a:pathLst>
                <a:path extrusionOk="0" h="81320" w="6425">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4"/>
            <p:cNvSpPr/>
            <p:nvPr/>
          </p:nvSpPr>
          <p:spPr>
            <a:xfrm>
              <a:off x="1761075" y="818875"/>
              <a:ext cx="160625" cy="2032875"/>
            </a:xfrm>
            <a:custGeom>
              <a:rect b="b" l="l" r="r" t="t"/>
              <a:pathLst>
                <a:path extrusionOk="0" h="81315" w="6425">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4"/>
            <p:cNvSpPr/>
            <p:nvPr/>
          </p:nvSpPr>
          <p:spPr>
            <a:xfrm>
              <a:off x="1607850" y="566950"/>
              <a:ext cx="159950" cy="2033000"/>
            </a:xfrm>
            <a:custGeom>
              <a:rect b="b" l="l" r="r" t="t"/>
              <a:pathLst>
                <a:path extrusionOk="0" h="81320" w="6398">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4"/>
            <p:cNvSpPr/>
            <p:nvPr/>
          </p:nvSpPr>
          <p:spPr>
            <a:xfrm>
              <a:off x="1453950" y="818875"/>
              <a:ext cx="160600" cy="2032875"/>
            </a:xfrm>
            <a:custGeom>
              <a:rect b="b" l="l" r="r" t="t"/>
              <a:pathLst>
                <a:path extrusionOk="0" h="81315" w="6424">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4"/>
            <p:cNvSpPr/>
            <p:nvPr/>
          </p:nvSpPr>
          <p:spPr>
            <a:xfrm>
              <a:off x="1300050" y="566950"/>
              <a:ext cx="160600" cy="2033000"/>
            </a:xfrm>
            <a:custGeom>
              <a:rect b="b" l="l" r="r" t="t"/>
              <a:pathLst>
                <a:path extrusionOk="0" h="81320" w="6424">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4"/>
            <p:cNvSpPr/>
            <p:nvPr/>
          </p:nvSpPr>
          <p:spPr>
            <a:xfrm>
              <a:off x="1146800" y="818875"/>
              <a:ext cx="159950" cy="2032875"/>
            </a:xfrm>
            <a:custGeom>
              <a:rect b="b" l="l" r="r" t="t"/>
              <a:pathLst>
                <a:path extrusionOk="0" h="81315" w="6398">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4"/>
            <p:cNvSpPr/>
            <p:nvPr/>
          </p:nvSpPr>
          <p:spPr>
            <a:xfrm>
              <a:off x="992900" y="566950"/>
              <a:ext cx="160625" cy="2033000"/>
            </a:xfrm>
            <a:custGeom>
              <a:rect b="b" l="l" r="r" t="t"/>
              <a:pathLst>
                <a:path extrusionOk="0" h="81320" w="6425">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4"/>
            <p:cNvSpPr/>
            <p:nvPr/>
          </p:nvSpPr>
          <p:spPr>
            <a:xfrm>
              <a:off x="839675" y="818875"/>
              <a:ext cx="159950" cy="2032875"/>
            </a:xfrm>
            <a:custGeom>
              <a:rect b="b" l="l" r="r" t="t"/>
              <a:pathLst>
                <a:path extrusionOk="0" h="81315" w="6398">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4"/>
            <p:cNvSpPr/>
            <p:nvPr/>
          </p:nvSpPr>
          <p:spPr>
            <a:xfrm>
              <a:off x="685775" y="566950"/>
              <a:ext cx="159950" cy="2033000"/>
            </a:xfrm>
            <a:custGeom>
              <a:rect b="b" l="l" r="r" t="t"/>
              <a:pathLst>
                <a:path extrusionOk="0" h="81320" w="6398">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4"/>
            <p:cNvSpPr/>
            <p:nvPr/>
          </p:nvSpPr>
          <p:spPr>
            <a:xfrm>
              <a:off x="531875" y="818875"/>
              <a:ext cx="160600" cy="2032875"/>
            </a:xfrm>
            <a:custGeom>
              <a:rect b="b" l="l" r="r" t="t"/>
              <a:pathLst>
                <a:path extrusionOk="0" h="81315" w="6424">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4"/>
            <p:cNvSpPr/>
            <p:nvPr/>
          </p:nvSpPr>
          <p:spPr>
            <a:xfrm>
              <a:off x="378625" y="566950"/>
              <a:ext cx="159950" cy="2033000"/>
            </a:xfrm>
            <a:custGeom>
              <a:rect b="b" l="l" r="r" t="t"/>
              <a:pathLst>
                <a:path extrusionOk="0" h="81320" w="6398">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4"/>
            <p:cNvSpPr/>
            <p:nvPr/>
          </p:nvSpPr>
          <p:spPr>
            <a:xfrm>
              <a:off x="224725" y="818875"/>
              <a:ext cx="159950" cy="2032875"/>
            </a:xfrm>
            <a:custGeom>
              <a:rect b="b" l="l" r="r" t="t"/>
              <a:pathLst>
                <a:path extrusionOk="0" h="81315" w="6398">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4"/>
            <p:cNvSpPr/>
            <p:nvPr/>
          </p:nvSpPr>
          <p:spPr>
            <a:xfrm>
              <a:off x="1914975" y="2593575"/>
              <a:ext cx="160625" cy="2032875"/>
            </a:xfrm>
            <a:custGeom>
              <a:rect b="b" l="l" r="r" t="t"/>
              <a:pathLst>
                <a:path extrusionOk="0" h="81315" w="6425">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4"/>
            <p:cNvSpPr/>
            <p:nvPr/>
          </p:nvSpPr>
          <p:spPr>
            <a:xfrm>
              <a:off x="1761075" y="2845375"/>
              <a:ext cx="160625" cy="2032675"/>
            </a:xfrm>
            <a:custGeom>
              <a:rect b="b" l="l" r="r" t="t"/>
              <a:pathLst>
                <a:path extrusionOk="0" h="81307" w="6425">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4"/>
            <p:cNvSpPr/>
            <p:nvPr/>
          </p:nvSpPr>
          <p:spPr>
            <a:xfrm>
              <a:off x="1607850" y="2593575"/>
              <a:ext cx="159950" cy="2032875"/>
            </a:xfrm>
            <a:custGeom>
              <a:rect b="b" l="l" r="r" t="t"/>
              <a:pathLst>
                <a:path extrusionOk="0" h="81315" w="6398">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4"/>
            <p:cNvSpPr/>
            <p:nvPr/>
          </p:nvSpPr>
          <p:spPr>
            <a:xfrm>
              <a:off x="1453950" y="2845375"/>
              <a:ext cx="160600" cy="2032675"/>
            </a:xfrm>
            <a:custGeom>
              <a:rect b="b" l="l" r="r" t="t"/>
              <a:pathLst>
                <a:path extrusionOk="0" h="81307" w="6424">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4"/>
            <p:cNvSpPr/>
            <p:nvPr/>
          </p:nvSpPr>
          <p:spPr>
            <a:xfrm>
              <a:off x="1300050" y="2593575"/>
              <a:ext cx="160600" cy="2032875"/>
            </a:xfrm>
            <a:custGeom>
              <a:rect b="b" l="l" r="r" t="t"/>
              <a:pathLst>
                <a:path extrusionOk="0" h="81315" w="6424">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4"/>
            <p:cNvSpPr/>
            <p:nvPr/>
          </p:nvSpPr>
          <p:spPr>
            <a:xfrm>
              <a:off x="1146800" y="2845375"/>
              <a:ext cx="159950" cy="2032675"/>
            </a:xfrm>
            <a:custGeom>
              <a:rect b="b" l="l" r="r" t="t"/>
              <a:pathLst>
                <a:path extrusionOk="0" h="81307" w="6398">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4"/>
            <p:cNvSpPr/>
            <p:nvPr/>
          </p:nvSpPr>
          <p:spPr>
            <a:xfrm>
              <a:off x="992900" y="2593575"/>
              <a:ext cx="160625" cy="2032875"/>
            </a:xfrm>
            <a:custGeom>
              <a:rect b="b" l="l" r="r" t="t"/>
              <a:pathLst>
                <a:path extrusionOk="0" h="81315" w="6425">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4"/>
            <p:cNvSpPr/>
            <p:nvPr/>
          </p:nvSpPr>
          <p:spPr>
            <a:xfrm>
              <a:off x="839675" y="2845375"/>
              <a:ext cx="159950" cy="2032675"/>
            </a:xfrm>
            <a:custGeom>
              <a:rect b="b" l="l" r="r" t="t"/>
              <a:pathLst>
                <a:path extrusionOk="0" h="81307" w="6398">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4"/>
            <p:cNvSpPr/>
            <p:nvPr/>
          </p:nvSpPr>
          <p:spPr>
            <a:xfrm>
              <a:off x="685775" y="2593575"/>
              <a:ext cx="159950" cy="2032875"/>
            </a:xfrm>
            <a:custGeom>
              <a:rect b="b" l="l" r="r" t="t"/>
              <a:pathLst>
                <a:path extrusionOk="0" h="81315" w="6398">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4"/>
            <p:cNvSpPr/>
            <p:nvPr/>
          </p:nvSpPr>
          <p:spPr>
            <a:xfrm>
              <a:off x="531875" y="2845375"/>
              <a:ext cx="160600" cy="2032675"/>
            </a:xfrm>
            <a:custGeom>
              <a:rect b="b" l="l" r="r" t="t"/>
              <a:pathLst>
                <a:path extrusionOk="0" h="81307" w="6424">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4"/>
            <p:cNvSpPr/>
            <p:nvPr/>
          </p:nvSpPr>
          <p:spPr>
            <a:xfrm>
              <a:off x="378625" y="2593575"/>
              <a:ext cx="159950" cy="2032875"/>
            </a:xfrm>
            <a:custGeom>
              <a:rect b="b" l="l" r="r" t="t"/>
              <a:pathLst>
                <a:path extrusionOk="0" h="81315" w="6398">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4"/>
            <p:cNvSpPr/>
            <p:nvPr/>
          </p:nvSpPr>
          <p:spPr>
            <a:xfrm>
              <a:off x="224725" y="2845375"/>
              <a:ext cx="159950" cy="2032675"/>
            </a:xfrm>
            <a:custGeom>
              <a:rect b="b" l="l" r="r" t="t"/>
              <a:pathLst>
                <a:path extrusionOk="0" h="81307" w="6398">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1" name="Google Shape;261;p14"/>
          <p:cNvSpPr/>
          <p:nvPr/>
        </p:nvSpPr>
        <p:spPr>
          <a:xfrm rot="-7977677">
            <a:off x="1649745" y="498156"/>
            <a:ext cx="1601627" cy="1536805"/>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4"/>
          <p:cNvSpPr/>
          <p:nvPr/>
        </p:nvSpPr>
        <p:spPr>
          <a:xfrm>
            <a:off x="7092213" y="3598577"/>
            <a:ext cx="1434654" cy="1265482"/>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4">
    <p:spTree>
      <p:nvGrpSpPr>
        <p:cNvPr id="263" name="Shape 263"/>
        <p:cNvGrpSpPr/>
        <p:nvPr/>
      </p:nvGrpSpPr>
      <p:grpSpPr>
        <a:xfrm>
          <a:off x="0" y="0"/>
          <a:ext cx="0" cy="0"/>
          <a:chOff x="0" y="0"/>
          <a:chExt cx="0" cy="0"/>
        </a:xfrm>
      </p:grpSpPr>
      <p:sp>
        <p:nvSpPr>
          <p:cNvPr id="264" name="Google Shape;264;p15"/>
          <p:cNvSpPr/>
          <p:nvPr/>
        </p:nvSpPr>
        <p:spPr>
          <a:xfrm flipH="1" rot="2465585">
            <a:off x="-2193957" y="2702195"/>
            <a:ext cx="4267802" cy="2625668"/>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5"/>
          <p:cNvSpPr/>
          <p:nvPr/>
        </p:nvSpPr>
        <p:spPr>
          <a:xfrm flipH="1" rot="-6430284">
            <a:off x="6992855" y="-1008460"/>
            <a:ext cx="3967958" cy="3604468"/>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5"/>
          <p:cNvSpPr/>
          <p:nvPr/>
        </p:nvSpPr>
        <p:spPr>
          <a:xfrm>
            <a:off x="-458900" y="-740250"/>
            <a:ext cx="2037008" cy="2154203"/>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5"/>
          <p:cNvSpPr txBox="1"/>
          <p:nvPr>
            <p:ph idx="1" type="subTitle"/>
          </p:nvPr>
        </p:nvSpPr>
        <p:spPr>
          <a:xfrm>
            <a:off x="628701" y="318197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8" name="Google Shape;268;p15"/>
          <p:cNvSpPr txBox="1"/>
          <p:nvPr>
            <p:ph idx="2" type="subTitle"/>
          </p:nvPr>
        </p:nvSpPr>
        <p:spPr>
          <a:xfrm>
            <a:off x="3488100" y="318197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9" name="Google Shape;269;p15"/>
          <p:cNvSpPr txBox="1"/>
          <p:nvPr>
            <p:ph idx="3" type="subTitle"/>
          </p:nvPr>
        </p:nvSpPr>
        <p:spPr>
          <a:xfrm>
            <a:off x="628700" y="3649713"/>
            <a:ext cx="2167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70" name="Google Shape;270;p15"/>
          <p:cNvSpPr txBox="1"/>
          <p:nvPr>
            <p:ph idx="4" type="subTitle"/>
          </p:nvPr>
        </p:nvSpPr>
        <p:spPr>
          <a:xfrm>
            <a:off x="3488100" y="3649713"/>
            <a:ext cx="2167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71" name="Google Shape;271;p15"/>
          <p:cNvSpPr txBox="1"/>
          <p:nvPr>
            <p:ph hasCustomPrompt="1" type="title"/>
          </p:nvPr>
        </p:nvSpPr>
        <p:spPr>
          <a:xfrm>
            <a:off x="628699" y="1464438"/>
            <a:ext cx="2167800" cy="41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30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72" name="Google Shape;272;p15"/>
          <p:cNvSpPr txBox="1"/>
          <p:nvPr>
            <p:ph hasCustomPrompt="1" idx="5" type="title"/>
          </p:nvPr>
        </p:nvSpPr>
        <p:spPr>
          <a:xfrm>
            <a:off x="3456213" y="1464438"/>
            <a:ext cx="2167800" cy="41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3000">
                <a:solidFill>
                  <a:schemeClr val="accent5"/>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73" name="Google Shape;273;p15"/>
          <p:cNvSpPr txBox="1"/>
          <p:nvPr>
            <p:ph idx="6" type="subTitle"/>
          </p:nvPr>
        </p:nvSpPr>
        <p:spPr>
          <a:xfrm>
            <a:off x="6347500" y="318197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4" name="Google Shape;274;p15"/>
          <p:cNvSpPr txBox="1"/>
          <p:nvPr>
            <p:ph idx="7" type="subTitle"/>
          </p:nvPr>
        </p:nvSpPr>
        <p:spPr>
          <a:xfrm>
            <a:off x="6347488" y="3649713"/>
            <a:ext cx="2167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75" name="Google Shape;275;p15"/>
          <p:cNvSpPr txBox="1"/>
          <p:nvPr>
            <p:ph hasCustomPrompt="1" idx="8" type="title"/>
          </p:nvPr>
        </p:nvSpPr>
        <p:spPr>
          <a:xfrm>
            <a:off x="6347501" y="1464438"/>
            <a:ext cx="2167800" cy="41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30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276" name="Google Shape;276;p15"/>
          <p:cNvSpPr txBox="1"/>
          <p:nvPr>
            <p:ph idx="9"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5">
    <p:spTree>
      <p:nvGrpSpPr>
        <p:cNvPr id="277" name="Shape 277"/>
        <p:cNvGrpSpPr/>
        <p:nvPr/>
      </p:nvGrpSpPr>
      <p:grpSpPr>
        <a:xfrm>
          <a:off x="0" y="0"/>
          <a:ext cx="0" cy="0"/>
          <a:chOff x="0" y="0"/>
          <a:chExt cx="0" cy="0"/>
        </a:xfrm>
      </p:grpSpPr>
      <p:sp>
        <p:nvSpPr>
          <p:cNvPr id="278" name="Google Shape;278;p16"/>
          <p:cNvSpPr/>
          <p:nvPr/>
        </p:nvSpPr>
        <p:spPr>
          <a:xfrm rot="672094">
            <a:off x="5584289" y="562638"/>
            <a:ext cx="4680680" cy="4251900"/>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6"/>
          <p:cNvSpPr/>
          <p:nvPr/>
        </p:nvSpPr>
        <p:spPr>
          <a:xfrm rot="3414914">
            <a:off x="-1520563" y="790995"/>
            <a:ext cx="3987256" cy="3391668"/>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0" name="Google Shape;280;p16"/>
          <p:cNvGrpSpPr/>
          <p:nvPr/>
        </p:nvGrpSpPr>
        <p:grpSpPr>
          <a:xfrm flipH="1" rot="10800000">
            <a:off x="430416" y="1844182"/>
            <a:ext cx="1696762" cy="1688828"/>
            <a:chOff x="2414491" y="671177"/>
            <a:chExt cx="1830972" cy="1822411"/>
          </a:xfrm>
        </p:grpSpPr>
        <p:sp>
          <p:nvSpPr>
            <p:cNvPr id="281" name="Google Shape;281;p16"/>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6"/>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6"/>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6"/>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6"/>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6"/>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6"/>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6"/>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6"/>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6"/>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6"/>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6"/>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6"/>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6"/>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6"/>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6"/>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6"/>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6"/>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6"/>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6"/>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6"/>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6"/>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6"/>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6"/>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6"/>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6"/>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6"/>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6"/>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6"/>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6"/>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6"/>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6"/>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6"/>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6"/>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5" name="Google Shape;315;p16"/>
          <p:cNvSpPr/>
          <p:nvPr/>
        </p:nvSpPr>
        <p:spPr>
          <a:xfrm rot="1095657">
            <a:off x="1778030" y="3865579"/>
            <a:ext cx="1021004" cy="1333445"/>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6"/>
          <p:cNvSpPr txBox="1"/>
          <p:nvPr>
            <p:ph idx="1" type="subTitle"/>
          </p:nvPr>
        </p:nvSpPr>
        <p:spPr>
          <a:xfrm>
            <a:off x="2718750" y="1540138"/>
            <a:ext cx="3706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17" name="Google Shape;317;p16"/>
          <p:cNvSpPr txBox="1"/>
          <p:nvPr>
            <p:ph hasCustomPrompt="1" type="title"/>
          </p:nvPr>
        </p:nvSpPr>
        <p:spPr>
          <a:xfrm>
            <a:off x="2718750" y="967438"/>
            <a:ext cx="37065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4600">
                <a:solidFill>
                  <a:schemeClr val="accent1"/>
                </a:solidFill>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a:r>
              <a:t>xx%</a:t>
            </a:r>
          </a:p>
        </p:txBody>
      </p:sp>
      <p:sp>
        <p:nvSpPr>
          <p:cNvPr id="318" name="Google Shape;318;p16"/>
          <p:cNvSpPr txBox="1"/>
          <p:nvPr>
            <p:ph idx="2" type="subTitle"/>
          </p:nvPr>
        </p:nvSpPr>
        <p:spPr>
          <a:xfrm>
            <a:off x="2718750" y="2673663"/>
            <a:ext cx="3706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19" name="Google Shape;319;p16"/>
          <p:cNvSpPr txBox="1"/>
          <p:nvPr>
            <p:ph hasCustomPrompt="1" idx="3" type="title"/>
          </p:nvPr>
        </p:nvSpPr>
        <p:spPr>
          <a:xfrm>
            <a:off x="2718750" y="2100933"/>
            <a:ext cx="37065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4600">
                <a:solidFill>
                  <a:schemeClr val="accent1"/>
                </a:solidFill>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a:r>
              <a:t>xx%</a:t>
            </a:r>
          </a:p>
        </p:txBody>
      </p:sp>
      <p:sp>
        <p:nvSpPr>
          <p:cNvPr id="320" name="Google Shape;320;p16"/>
          <p:cNvSpPr txBox="1"/>
          <p:nvPr>
            <p:ph idx="4" type="subTitle"/>
          </p:nvPr>
        </p:nvSpPr>
        <p:spPr>
          <a:xfrm>
            <a:off x="2718750" y="3807163"/>
            <a:ext cx="3706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6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321" name="Google Shape;321;p16"/>
          <p:cNvSpPr txBox="1"/>
          <p:nvPr>
            <p:ph hasCustomPrompt="1" idx="5" type="title"/>
          </p:nvPr>
        </p:nvSpPr>
        <p:spPr>
          <a:xfrm>
            <a:off x="2718750" y="3234463"/>
            <a:ext cx="37065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4600">
                <a:solidFill>
                  <a:schemeClr val="accent1"/>
                </a:solidFill>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_22">
    <p:spTree>
      <p:nvGrpSpPr>
        <p:cNvPr id="322" name="Shape 322"/>
        <p:cNvGrpSpPr/>
        <p:nvPr/>
      </p:nvGrpSpPr>
      <p:grpSpPr>
        <a:xfrm>
          <a:off x="0" y="0"/>
          <a:ext cx="0" cy="0"/>
          <a:chOff x="0" y="0"/>
          <a:chExt cx="0" cy="0"/>
        </a:xfrm>
      </p:grpSpPr>
      <p:sp>
        <p:nvSpPr>
          <p:cNvPr id="323" name="Google Shape;323;p17"/>
          <p:cNvSpPr/>
          <p:nvPr/>
        </p:nvSpPr>
        <p:spPr>
          <a:xfrm rot="-1781954">
            <a:off x="6294084" y="45611"/>
            <a:ext cx="4658414" cy="476516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7"/>
          <p:cNvSpPr/>
          <p:nvPr/>
        </p:nvSpPr>
        <p:spPr>
          <a:xfrm>
            <a:off x="6619750" y="1260100"/>
            <a:ext cx="1269687" cy="1658228"/>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
          <p:cNvSpPr/>
          <p:nvPr/>
        </p:nvSpPr>
        <p:spPr>
          <a:xfrm flipH="1" rot="1145765">
            <a:off x="-1426013" y="-803761"/>
            <a:ext cx="3397353" cy="3383266"/>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7"/>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27" name="Google Shape;327;p17"/>
          <p:cNvSpPr txBox="1"/>
          <p:nvPr>
            <p:ph idx="1" type="subTitle"/>
          </p:nvPr>
        </p:nvSpPr>
        <p:spPr>
          <a:xfrm>
            <a:off x="897675" y="1577850"/>
            <a:ext cx="4809300" cy="2489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p:txBody>
      </p:sp>
      <p:grpSp>
        <p:nvGrpSpPr>
          <p:cNvPr id="328" name="Google Shape;328;p17"/>
          <p:cNvGrpSpPr/>
          <p:nvPr/>
        </p:nvGrpSpPr>
        <p:grpSpPr>
          <a:xfrm flipH="1" rot="10800000">
            <a:off x="4776891" y="3572332"/>
            <a:ext cx="1696762" cy="1688828"/>
            <a:chOff x="2414491" y="671177"/>
            <a:chExt cx="1830972" cy="1822411"/>
          </a:xfrm>
        </p:grpSpPr>
        <p:sp>
          <p:nvSpPr>
            <p:cNvPr id="329" name="Google Shape;329;p17"/>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7"/>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7"/>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7"/>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7"/>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7"/>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7"/>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7"/>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7"/>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7"/>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7"/>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7"/>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7"/>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7"/>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7"/>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7"/>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7"/>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7"/>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7"/>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7"/>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7"/>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7"/>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7"/>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7"/>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7"/>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7"/>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7"/>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7"/>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7"/>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7"/>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7"/>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7"/>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7"/>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CUSTOM_32_1">
    <p:spTree>
      <p:nvGrpSpPr>
        <p:cNvPr id="363" name="Shape 363"/>
        <p:cNvGrpSpPr/>
        <p:nvPr/>
      </p:nvGrpSpPr>
      <p:grpSpPr>
        <a:xfrm>
          <a:off x="0" y="0"/>
          <a:ext cx="0" cy="0"/>
          <a:chOff x="0" y="0"/>
          <a:chExt cx="0" cy="0"/>
        </a:xfrm>
      </p:grpSpPr>
      <p:sp>
        <p:nvSpPr>
          <p:cNvPr id="364" name="Google Shape;364;p18"/>
          <p:cNvSpPr/>
          <p:nvPr/>
        </p:nvSpPr>
        <p:spPr>
          <a:xfrm rot="-1690000">
            <a:off x="4770052" y="3432202"/>
            <a:ext cx="4311133" cy="2652327"/>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8"/>
          <p:cNvSpPr/>
          <p:nvPr/>
        </p:nvSpPr>
        <p:spPr>
          <a:xfrm rot="-8976185">
            <a:off x="-892229" y="695729"/>
            <a:ext cx="3210901" cy="3197587"/>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6" name="Google Shape;366;p18"/>
          <p:cNvGrpSpPr/>
          <p:nvPr/>
        </p:nvGrpSpPr>
        <p:grpSpPr>
          <a:xfrm>
            <a:off x="5420243" y="-954594"/>
            <a:ext cx="2270935" cy="2260334"/>
            <a:chOff x="6762468" y="1386456"/>
            <a:chExt cx="2270935" cy="2260334"/>
          </a:xfrm>
        </p:grpSpPr>
        <p:sp>
          <p:nvSpPr>
            <p:cNvPr id="367" name="Google Shape;367;p18"/>
            <p:cNvSpPr/>
            <p:nvPr/>
          </p:nvSpPr>
          <p:spPr>
            <a:xfrm>
              <a:off x="6762468" y="1386456"/>
              <a:ext cx="2270935" cy="2260292"/>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8"/>
            <p:cNvSpPr/>
            <p:nvPr/>
          </p:nvSpPr>
          <p:spPr>
            <a:xfrm>
              <a:off x="7236329" y="1587480"/>
              <a:ext cx="12035" cy="935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8"/>
            <p:cNvSpPr/>
            <p:nvPr/>
          </p:nvSpPr>
          <p:spPr>
            <a:xfrm>
              <a:off x="7364144" y="1394464"/>
              <a:ext cx="356781" cy="300882"/>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8"/>
            <p:cNvSpPr/>
            <p:nvPr/>
          </p:nvSpPr>
          <p:spPr>
            <a:xfrm>
              <a:off x="7836713" y="1386456"/>
              <a:ext cx="358124" cy="308889"/>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8"/>
            <p:cNvSpPr/>
            <p:nvPr/>
          </p:nvSpPr>
          <p:spPr>
            <a:xfrm>
              <a:off x="8310574" y="1516908"/>
              <a:ext cx="135819" cy="79920"/>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8"/>
            <p:cNvSpPr/>
            <p:nvPr/>
          </p:nvSpPr>
          <p:spPr>
            <a:xfrm>
              <a:off x="8484940" y="1543565"/>
              <a:ext cx="8057" cy="151784"/>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8"/>
            <p:cNvSpPr/>
            <p:nvPr/>
          </p:nvSpPr>
          <p:spPr>
            <a:xfrm>
              <a:off x="6838311" y="2099984"/>
              <a:ext cx="2735" cy="537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8"/>
            <p:cNvSpPr/>
            <p:nvPr/>
          </p:nvSpPr>
          <p:spPr>
            <a:xfrm>
              <a:off x="7012727" y="1801781"/>
              <a:ext cx="2686" cy="273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8"/>
            <p:cNvSpPr/>
            <p:nvPr/>
          </p:nvSpPr>
          <p:spPr>
            <a:xfrm>
              <a:off x="6912862" y="1942876"/>
              <a:ext cx="102548" cy="63956"/>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8"/>
            <p:cNvSpPr/>
            <p:nvPr/>
          </p:nvSpPr>
          <p:spPr>
            <a:xfrm>
              <a:off x="7131192" y="1696645"/>
              <a:ext cx="356781" cy="408702"/>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8"/>
            <p:cNvSpPr/>
            <p:nvPr/>
          </p:nvSpPr>
          <p:spPr>
            <a:xfrm>
              <a:off x="7603761" y="1696645"/>
              <a:ext cx="358124" cy="40735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8"/>
            <p:cNvSpPr/>
            <p:nvPr/>
          </p:nvSpPr>
          <p:spPr>
            <a:xfrm>
              <a:off x="8077622" y="1696645"/>
              <a:ext cx="356781" cy="40735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8"/>
            <p:cNvSpPr/>
            <p:nvPr/>
          </p:nvSpPr>
          <p:spPr>
            <a:xfrm>
              <a:off x="8550190" y="1736581"/>
              <a:ext cx="356781" cy="367424"/>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8"/>
            <p:cNvSpPr/>
            <p:nvPr/>
          </p:nvSpPr>
          <p:spPr>
            <a:xfrm>
              <a:off x="6891576" y="2115948"/>
              <a:ext cx="356781" cy="40735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8"/>
            <p:cNvSpPr/>
            <p:nvPr/>
          </p:nvSpPr>
          <p:spPr>
            <a:xfrm>
              <a:off x="7364144" y="2115948"/>
              <a:ext cx="356781" cy="40735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8"/>
            <p:cNvSpPr/>
            <p:nvPr/>
          </p:nvSpPr>
          <p:spPr>
            <a:xfrm>
              <a:off x="7836713" y="2115948"/>
              <a:ext cx="358124" cy="40735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8"/>
            <p:cNvSpPr/>
            <p:nvPr/>
          </p:nvSpPr>
          <p:spPr>
            <a:xfrm>
              <a:off x="8310574" y="2114606"/>
              <a:ext cx="356781" cy="408702"/>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8"/>
            <p:cNvSpPr/>
            <p:nvPr/>
          </p:nvSpPr>
          <p:spPr>
            <a:xfrm>
              <a:off x="8783142" y="2114606"/>
              <a:ext cx="239661" cy="408702"/>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8"/>
            <p:cNvSpPr/>
            <p:nvPr/>
          </p:nvSpPr>
          <p:spPr>
            <a:xfrm>
              <a:off x="6773111" y="2511280"/>
              <a:ext cx="242297" cy="40735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8"/>
            <p:cNvSpPr/>
            <p:nvPr/>
          </p:nvSpPr>
          <p:spPr>
            <a:xfrm>
              <a:off x="7131192" y="2511280"/>
              <a:ext cx="356781" cy="40735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8"/>
            <p:cNvSpPr/>
            <p:nvPr/>
          </p:nvSpPr>
          <p:spPr>
            <a:xfrm>
              <a:off x="7603761" y="2511280"/>
              <a:ext cx="358124" cy="40735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8"/>
            <p:cNvSpPr/>
            <p:nvPr/>
          </p:nvSpPr>
          <p:spPr>
            <a:xfrm>
              <a:off x="8077622" y="2511280"/>
              <a:ext cx="356781" cy="40735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8"/>
            <p:cNvSpPr/>
            <p:nvPr/>
          </p:nvSpPr>
          <p:spPr>
            <a:xfrm>
              <a:off x="8550190" y="2511280"/>
              <a:ext cx="356781" cy="40735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8"/>
            <p:cNvSpPr/>
            <p:nvPr/>
          </p:nvSpPr>
          <p:spPr>
            <a:xfrm>
              <a:off x="6891576" y="2934613"/>
              <a:ext cx="356781" cy="363445"/>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8"/>
            <p:cNvSpPr/>
            <p:nvPr/>
          </p:nvSpPr>
          <p:spPr>
            <a:xfrm>
              <a:off x="7364144" y="2934613"/>
              <a:ext cx="356781" cy="40735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8"/>
            <p:cNvSpPr/>
            <p:nvPr/>
          </p:nvSpPr>
          <p:spPr>
            <a:xfrm>
              <a:off x="7836713" y="2934613"/>
              <a:ext cx="358124" cy="40735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8"/>
            <p:cNvSpPr/>
            <p:nvPr/>
          </p:nvSpPr>
          <p:spPr>
            <a:xfrm>
              <a:off x="8310574" y="2934613"/>
              <a:ext cx="356781" cy="40735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8"/>
            <p:cNvSpPr/>
            <p:nvPr/>
          </p:nvSpPr>
          <p:spPr>
            <a:xfrm>
              <a:off x="8783142" y="3033085"/>
              <a:ext cx="97227" cy="6127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8"/>
            <p:cNvSpPr/>
            <p:nvPr/>
          </p:nvSpPr>
          <p:spPr>
            <a:xfrm>
              <a:off x="7345494" y="3428467"/>
              <a:ext cx="142484" cy="85242"/>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8"/>
            <p:cNvSpPr/>
            <p:nvPr/>
          </p:nvSpPr>
          <p:spPr>
            <a:xfrm>
              <a:off x="7305558" y="3329945"/>
              <a:ext cx="8057" cy="161133"/>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8"/>
            <p:cNvSpPr/>
            <p:nvPr/>
          </p:nvSpPr>
          <p:spPr>
            <a:xfrm>
              <a:off x="7603761" y="3329945"/>
              <a:ext cx="358124" cy="316846"/>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8"/>
            <p:cNvSpPr/>
            <p:nvPr/>
          </p:nvSpPr>
          <p:spPr>
            <a:xfrm>
              <a:off x="8077622" y="3329945"/>
              <a:ext cx="356781" cy="307546"/>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8"/>
            <p:cNvSpPr/>
            <p:nvPr/>
          </p:nvSpPr>
          <p:spPr>
            <a:xfrm>
              <a:off x="8550190" y="3428467"/>
              <a:ext cx="16014" cy="12035"/>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0" name="Google Shape;400;p18"/>
          <p:cNvSpPr txBox="1"/>
          <p:nvPr>
            <p:ph type="title"/>
          </p:nvPr>
        </p:nvSpPr>
        <p:spPr>
          <a:xfrm>
            <a:off x="1569450" y="1152050"/>
            <a:ext cx="6005100" cy="1516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3600">
                <a:solidFill>
                  <a:schemeClr val="accent2"/>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01" name="Google Shape;401;p18"/>
          <p:cNvSpPr txBox="1"/>
          <p:nvPr>
            <p:ph idx="1" type="subTitle"/>
          </p:nvPr>
        </p:nvSpPr>
        <p:spPr>
          <a:xfrm>
            <a:off x="1569450" y="2756350"/>
            <a:ext cx="60051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solidFill>
                  <a:schemeClr val="accent2"/>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2">
  <p:cSld name="CUSTOM_24_1">
    <p:spTree>
      <p:nvGrpSpPr>
        <p:cNvPr id="402" name="Shape 402"/>
        <p:cNvGrpSpPr/>
        <p:nvPr/>
      </p:nvGrpSpPr>
      <p:grpSpPr>
        <a:xfrm>
          <a:off x="0" y="0"/>
          <a:ext cx="0" cy="0"/>
          <a:chOff x="0" y="0"/>
          <a:chExt cx="0" cy="0"/>
        </a:xfrm>
      </p:grpSpPr>
      <p:sp>
        <p:nvSpPr>
          <p:cNvPr id="403" name="Google Shape;403;p19"/>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4" name="Google Shape;404;p19"/>
          <p:cNvSpPr txBox="1"/>
          <p:nvPr>
            <p:ph idx="1" type="subTitle"/>
          </p:nvPr>
        </p:nvSpPr>
        <p:spPr>
          <a:xfrm>
            <a:off x="713250" y="1123450"/>
            <a:ext cx="7717500" cy="34428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800"/>
              <a:buAutoNum type="arabicPeriod"/>
              <a:defRPr sz="1600"/>
            </a:lvl1pPr>
            <a:lvl2pPr lvl="1">
              <a:spcBef>
                <a:spcPts val="0"/>
              </a:spcBef>
              <a:spcAft>
                <a:spcPts val="0"/>
              </a:spcAft>
              <a:buClr>
                <a:schemeClr val="accent1"/>
              </a:buClr>
              <a:buSzPts val="1400"/>
              <a:buAutoNum type="alphaLcPeriod"/>
              <a:defRPr sz="1600"/>
            </a:lvl2pPr>
            <a:lvl3pPr lvl="2">
              <a:spcBef>
                <a:spcPts val="0"/>
              </a:spcBef>
              <a:spcAft>
                <a:spcPts val="0"/>
              </a:spcAft>
              <a:buSzPts val="1400"/>
              <a:buAutoNum type="romanLcPeriod"/>
              <a:defRPr/>
            </a:lvl3pPr>
            <a:lvl4pPr lvl="3">
              <a:spcBef>
                <a:spcPts val="0"/>
              </a:spcBef>
              <a:spcAft>
                <a:spcPts val="0"/>
              </a:spcAft>
              <a:buSzPts val="1400"/>
              <a:buAutoNum type="arabicPeriod"/>
              <a:defRPr/>
            </a:lvl4pPr>
            <a:lvl5pPr lvl="4">
              <a:spcBef>
                <a:spcPts val="0"/>
              </a:spcBef>
              <a:spcAft>
                <a:spcPts val="0"/>
              </a:spcAft>
              <a:buSzPts val="1400"/>
              <a:buAutoNum type="alphaLcPeriod"/>
              <a:defRPr/>
            </a:lvl5pPr>
            <a:lvl6pPr lvl="5">
              <a:spcBef>
                <a:spcPts val="0"/>
              </a:spcBef>
              <a:spcAft>
                <a:spcPts val="0"/>
              </a:spcAft>
              <a:buSzPts val="1400"/>
              <a:buAutoNum type="romanLcPeriod"/>
              <a:defRPr/>
            </a:lvl6pPr>
            <a:lvl7pPr lvl="6">
              <a:spcBef>
                <a:spcPts val="0"/>
              </a:spcBef>
              <a:spcAft>
                <a:spcPts val="0"/>
              </a:spcAft>
              <a:buSzPts val="1400"/>
              <a:buAutoNum type="arabicPeriod"/>
              <a:defRPr/>
            </a:lvl7pPr>
            <a:lvl8pPr lvl="7">
              <a:spcBef>
                <a:spcPts val="0"/>
              </a:spcBef>
              <a:spcAft>
                <a:spcPts val="0"/>
              </a:spcAft>
              <a:buSzPts val="1400"/>
              <a:buAutoNum type="alphaLcPeriod"/>
              <a:defRPr/>
            </a:lvl8pPr>
            <a:lvl9pPr lvl="8">
              <a:spcBef>
                <a:spcPts val="0"/>
              </a:spcBef>
              <a:spcAft>
                <a:spcPts val="0"/>
              </a:spcAft>
              <a:buSzPts val="1400"/>
              <a:buAutoNum type="romanLcPeriod"/>
              <a:defRPr/>
            </a:lvl9pPr>
          </a:lstStyle>
          <a:p/>
        </p:txBody>
      </p:sp>
      <p:sp>
        <p:nvSpPr>
          <p:cNvPr id="405" name="Google Shape;405;p19"/>
          <p:cNvSpPr/>
          <p:nvPr/>
        </p:nvSpPr>
        <p:spPr>
          <a:xfrm>
            <a:off x="-598400" y="3985675"/>
            <a:ext cx="1844545" cy="1627040"/>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rgbClr val="C8A5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9"/>
          <p:cNvSpPr/>
          <p:nvPr/>
        </p:nvSpPr>
        <p:spPr>
          <a:xfrm rot="7619243">
            <a:off x="7150868" y="2766901"/>
            <a:ext cx="3210914" cy="3197601"/>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7" name="Google Shape;407;p19"/>
          <p:cNvGrpSpPr/>
          <p:nvPr/>
        </p:nvGrpSpPr>
        <p:grpSpPr>
          <a:xfrm>
            <a:off x="7295305" y="-672969"/>
            <a:ext cx="2270935" cy="2260334"/>
            <a:chOff x="6762468" y="1386456"/>
            <a:chExt cx="2270935" cy="2260334"/>
          </a:xfrm>
        </p:grpSpPr>
        <p:sp>
          <p:nvSpPr>
            <p:cNvPr id="408" name="Google Shape;408;p19"/>
            <p:cNvSpPr/>
            <p:nvPr/>
          </p:nvSpPr>
          <p:spPr>
            <a:xfrm>
              <a:off x="6762468" y="1386456"/>
              <a:ext cx="2270935" cy="2260292"/>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9"/>
            <p:cNvSpPr/>
            <p:nvPr/>
          </p:nvSpPr>
          <p:spPr>
            <a:xfrm>
              <a:off x="7236329" y="1587480"/>
              <a:ext cx="12035" cy="935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9"/>
            <p:cNvSpPr/>
            <p:nvPr/>
          </p:nvSpPr>
          <p:spPr>
            <a:xfrm>
              <a:off x="7364144" y="1394464"/>
              <a:ext cx="356781" cy="300882"/>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9"/>
            <p:cNvSpPr/>
            <p:nvPr/>
          </p:nvSpPr>
          <p:spPr>
            <a:xfrm>
              <a:off x="7836713" y="1386456"/>
              <a:ext cx="358124" cy="308889"/>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9"/>
            <p:cNvSpPr/>
            <p:nvPr/>
          </p:nvSpPr>
          <p:spPr>
            <a:xfrm>
              <a:off x="8310574" y="1516908"/>
              <a:ext cx="135819" cy="79920"/>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9"/>
            <p:cNvSpPr/>
            <p:nvPr/>
          </p:nvSpPr>
          <p:spPr>
            <a:xfrm>
              <a:off x="8484940" y="1543565"/>
              <a:ext cx="8057" cy="151784"/>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9"/>
            <p:cNvSpPr/>
            <p:nvPr/>
          </p:nvSpPr>
          <p:spPr>
            <a:xfrm>
              <a:off x="6838311" y="2099984"/>
              <a:ext cx="2735" cy="537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9"/>
            <p:cNvSpPr/>
            <p:nvPr/>
          </p:nvSpPr>
          <p:spPr>
            <a:xfrm>
              <a:off x="7012727" y="1801781"/>
              <a:ext cx="2686" cy="273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9"/>
            <p:cNvSpPr/>
            <p:nvPr/>
          </p:nvSpPr>
          <p:spPr>
            <a:xfrm>
              <a:off x="6912862" y="1942876"/>
              <a:ext cx="102548" cy="63956"/>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9"/>
            <p:cNvSpPr/>
            <p:nvPr/>
          </p:nvSpPr>
          <p:spPr>
            <a:xfrm>
              <a:off x="7131192" y="1696645"/>
              <a:ext cx="356781" cy="408702"/>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9"/>
            <p:cNvSpPr/>
            <p:nvPr/>
          </p:nvSpPr>
          <p:spPr>
            <a:xfrm>
              <a:off x="7603761" y="1696645"/>
              <a:ext cx="358124" cy="40735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9"/>
            <p:cNvSpPr/>
            <p:nvPr/>
          </p:nvSpPr>
          <p:spPr>
            <a:xfrm>
              <a:off x="8077622" y="1696645"/>
              <a:ext cx="356781" cy="40735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9"/>
            <p:cNvSpPr/>
            <p:nvPr/>
          </p:nvSpPr>
          <p:spPr>
            <a:xfrm>
              <a:off x="8550190" y="1736581"/>
              <a:ext cx="356781" cy="367424"/>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9"/>
            <p:cNvSpPr/>
            <p:nvPr/>
          </p:nvSpPr>
          <p:spPr>
            <a:xfrm>
              <a:off x="6891576" y="2115948"/>
              <a:ext cx="356781" cy="40735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9"/>
            <p:cNvSpPr/>
            <p:nvPr/>
          </p:nvSpPr>
          <p:spPr>
            <a:xfrm>
              <a:off x="7364144" y="2115948"/>
              <a:ext cx="356781" cy="40735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9"/>
            <p:cNvSpPr/>
            <p:nvPr/>
          </p:nvSpPr>
          <p:spPr>
            <a:xfrm>
              <a:off x="7836713" y="2115948"/>
              <a:ext cx="358124" cy="40735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9"/>
            <p:cNvSpPr/>
            <p:nvPr/>
          </p:nvSpPr>
          <p:spPr>
            <a:xfrm>
              <a:off x="8310574" y="2114606"/>
              <a:ext cx="356781" cy="408702"/>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9"/>
            <p:cNvSpPr/>
            <p:nvPr/>
          </p:nvSpPr>
          <p:spPr>
            <a:xfrm>
              <a:off x="8783142" y="2114606"/>
              <a:ext cx="239661" cy="408702"/>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9"/>
            <p:cNvSpPr/>
            <p:nvPr/>
          </p:nvSpPr>
          <p:spPr>
            <a:xfrm>
              <a:off x="6773111" y="2511280"/>
              <a:ext cx="242297" cy="40735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9"/>
            <p:cNvSpPr/>
            <p:nvPr/>
          </p:nvSpPr>
          <p:spPr>
            <a:xfrm>
              <a:off x="7131192" y="2511280"/>
              <a:ext cx="356781" cy="40735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9"/>
            <p:cNvSpPr/>
            <p:nvPr/>
          </p:nvSpPr>
          <p:spPr>
            <a:xfrm>
              <a:off x="7603761" y="2511280"/>
              <a:ext cx="358124" cy="40735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9"/>
            <p:cNvSpPr/>
            <p:nvPr/>
          </p:nvSpPr>
          <p:spPr>
            <a:xfrm>
              <a:off x="8077622" y="2511280"/>
              <a:ext cx="356781" cy="40735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9"/>
            <p:cNvSpPr/>
            <p:nvPr/>
          </p:nvSpPr>
          <p:spPr>
            <a:xfrm>
              <a:off x="8550190" y="2511280"/>
              <a:ext cx="356781" cy="40735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9"/>
            <p:cNvSpPr/>
            <p:nvPr/>
          </p:nvSpPr>
          <p:spPr>
            <a:xfrm>
              <a:off x="6891576" y="2934613"/>
              <a:ext cx="356781" cy="363445"/>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9"/>
            <p:cNvSpPr/>
            <p:nvPr/>
          </p:nvSpPr>
          <p:spPr>
            <a:xfrm>
              <a:off x="7364144" y="2934613"/>
              <a:ext cx="356781" cy="40735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9"/>
            <p:cNvSpPr/>
            <p:nvPr/>
          </p:nvSpPr>
          <p:spPr>
            <a:xfrm>
              <a:off x="7836713" y="2934613"/>
              <a:ext cx="358124" cy="40735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9"/>
            <p:cNvSpPr/>
            <p:nvPr/>
          </p:nvSpPr>
          <p:spPr>
            <a:xfrm>
              <a:off x="8310574" y="2934613"/>
              <a:ext cx="356781" cy="40735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9"/>
            <p:cNvSpPr/>
            <p:nvPr/>
          </p:nvSpPr>
          <p:spPr>
            <a:xfrm>
              <a:off x="8783142" y="3033085"/>
              <a:ext cx="97227" cy="6127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9"/>
            <p:cNvSpPr/>
            <p:nvPr/>
          </p:nvSpPr>
          <p:spPr>
            <a:xfrm>
              <a:off x="7345494" y="3428467"/>
              <a:ext cx="142484" cy="85242"/>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9"/>
            <p:cNvSpPr/>
            <p:nvPr/>
          </p:nvSpPr>
          <p:spPr>
            <a:xfrm>
              <a:off x="7305558" y="3329945"/>
              <a:ext cx="8057" cy="161133"/>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9"/>
            <p:cNvSpPr/>
            <p:nvPr/>
          </p:nvSpPr>
          <p:spPr>
            <a:xfrm>
              <a:off x="7603761" y="3329945"/>
              <a:ext cx="358124" cy="316846"/>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9"/>
            <p:cNvSpPr/>
            <p:nvPr/>
          </p:nvSpPr>
          <p:spPr>
            <a:xfrm>
              <a:off x="8077622" y="3329945"/>
              <a:ext cx="356781" cy="307546"/>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9"/>
            <p:cNvSpPr/>
            <p:nvPr/>
          </p:nvSpPr>
          <p:spPr>
            <a:xfrm>
              <a:off x="8550190" y="3428467"/>
              <a:ext cx="16014" cy="12035"/>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3">
  <p:cSld name="CUSTOM_23">
    <p:spTree>
      <p:nvGrpSpPr>
        <p:cNvPr id="441" name="Shape 441"/>
        <p:cNvGrpSpPr/>
        <p:nvPr/>
      </p:nvGrpSpPr>
      <p:grpSpPr>
        <a:xfrm>
          <a:off x="0" y="0"/>
          <a:ext cx="0" cy="0"/>
          <a:chOff x="0" y="0"/>
          <a:chExt cx="0" cy="0"/>
        </a:xfrm>
      </p:grpSpPr>
      <p:sp>
        <p:nvSpPr>
          <p:cNvPr id="442" name="Google Shape;442;p20"/>
          <p:cNvSpPr txBox="1"/>
          <p:nvPr>
            <p:ph type="title"/>
          </p:nvPr>
        </p:nvSpPr>
        <p:spPr>
          <a:xfrm>
            <a:off x="713225" y="1505738"/>
            <a:ext cx="4450800" cy="1269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43" name="Google Shape;443;p20"/>
          <p:cNvSpPr txBox="1"/>
          <p:nvPr>
            <p:ph idx="1" type="subTitle"/>
          </p:nvPr>
        </p:nvSpPr>
        <p:spPr>
          <a:xfrm>
            <a:off x="713225" y="2725763"/>
            <a:ext cx="3231600" cy="912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p:txBody>
      </p:sp>
      <p:grpSp>
        <p:nvGrpSpPr>
          <p:cNvPr id="444" name="Google Shape;444;p20"/>
          <p:cNvGrpSpPr/>
          <p:nvPr/>
        </p:nvGrpSpPr>
        <p:grpSpPr>
          <a:xfrm flipH="1">
            <a:off x="5418880" y="1"/>
            <a:ext cx="2277317" cy="5304377"/>
            <a:chOff x="224725" y="566950"/>
            <a:chExt cx="1850875" cy="4311100"/>
          </a:xfrm>
        </p:grpSpPr>
        <p:sp>
          <p:nvSpPr>
            <p:cNvPr id="445" name="Google Shape;445;p20"/>
            <p:cNvSpPr/>
            <p:nvPr/>
          </p:nvSpPr>
          <p:spPr>
            <a:xfrm>
              <a:off x="1914975" y="566950"/>
              <a:ext cx="160625" cy="2033000"/>
            </a:xfrm>
            <a:custGeom>
              <a:rect b="b" l="l" r="r" t="t"/>
              <a:pathLst>
                <a:path extrusionOk="0" h="81320" w="6425">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0"/>
            <p:cNvSpPr/>
            <p:nvPr/>
          </p:nvSpPr>
          <p:spPr>
            <a:xfrm>
              <a:off x="1761075" y="818875"/>
              <a:ext cx="160625" cy="2032875"/>
            </a:xfrm>
            <a:custGeom>
              <a:rect b="b" l="l" r="r" t="t"/>
              <a:pathLst>
                <a:path extrusionOk="0" h="81315" w="6425">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0"/>
            <p:cNvSpPr/>
            <p:nvPr/>
          </p:nvSpPr>
          <p:spPr>
            <a:xfrm>
              <a:off x="1607850" y="566950"/>
              <a:ext cx="159950" cy="2033000"/>
            </a:xfrm>
            <a:custGeom>
              <a:rect b="b" l="l" r="r" t="t"/>
              <a:pathLst>
                <a:path extrusionOk="0" h="81320" w="6398">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0"/>
            <p:cNvSpPr/>
            <p:nvPr/>
          </p:nvSpPr>
          <p:spPr>
            <a:xfrm>
              <a:off x="1453950" y="818875"/>
              <a:ext cx="160600" cy="2032875"/>
            </a:xfrm>
            <a:custGeom>
              <a:rect b="b" l="l" r="r" t="t"/>
              <a:pathLst>
                <a:path extrusionOk="0" h="81315" w="6424">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0"/>
            <p:cNvSpPr/>
            <p:nvPr/>
          </p:nvSpPr>
          <p:spPr>
            <a:xfrm>
              <a:off x="1300050" y="566950"/>
              <a:ext cx="160600" cy="2033000"/>
            </a:xfrm>
            <a:custGeom>
              <a:rect b="b" l="l" r="r" t="t"/>
              <a:pathLst>
                <a:path extrusionOk="0" h="81320" w="6424">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0"/>
            <p:cNvSpPr/>
            <p:nvPr/>
          </p:nvSpPr>
          <p:spPr>
            <a:xfrm>
              <a:off x="1146800" y="818875"/>
              <a:ext cx="159950" cy="2032875"/>
            </a:xfrm>
            <a:custGeom>
              <a:rect b="b" l="l" r="r" t="t"/>
              <a:pathLst>
                <a:path extrusionOk="0" h="81315" w="6398">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0"/>
            <p:cNvSpPr/>
            <p:nvPr/>
          </p:nvSpPr>
          <p:spPr>
            <a:xfrm>
              <a:off x="992900" y="566950"/>
              <a:ext cx="160625" cy="2033000"/>
            </a:xfrm>
            <a:custGeom>
              <a:rect b="b" l="l" r="r" t="t"/>
              <a:pathLst>
                <a:path extrusionOk="0" h="81320" w="6425">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0"/>
            <p:cNvSpPr/>
            <p:nvPr/>
          </p:nvSpPr>
          <p:spPr>
            <a:xfrm>
              <a:off x="839675" y="818875"/>
              <a:ext cx="159950" cy="2032875"/>
            </a:xfrm>
            <a:custGeom>
              <a:rect b="b" l="l" r="r" t="t"/>
              <a:pathLst>
                <a:path extrusionOk="0" h="81315" w="6398">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0"/>
            <p:cNvSpPr/>
            <p:nvPr/>
          </p:nvSpPr>
          <p:spPr>
            <a:xfrm>
              <a:off x="685775" y="566950"/>
              <a:ext cx="159950" cy="2033000"/>
            </a:xfrm>
            <a:custGeom>
              <a:rect b="b" l="l" r="r" t="t"/>
              <a:pathLst>
                <a:path extrusionOk="0" h="81320" w="6398">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0"/>
            <p:cNvSpPr/>
            <p:nvPr/>
          </p:nvSpPr>
          <p:spPr>
            <a:xfrm>
              <a:off x="531875" y="818875"/>
              <a:ext cx="160600" cy="2032875"/>
            </a:xfrm>
            <a:custGeom>
              <a:rect b="b" l="l" r="r" t="t"/>
              <a:pathLst>
                <a:path extrusionOk="0" h="81315" w="6424">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0"/>
            <p:cNvSpPr/>
            <p:nvPr/>
          </p:nvSpPr>
          <p:spPr>
            <a:xfrm>
              <a:off x="378625" y="566950"/>
              <a:ext cx="159950" cy="2033000"/>
            </a:xfrm>
            <a:custGeom>
              <a:rect b="b" l="l" r="r" t="t"/>
              <a:pathLst>
                <a:path extrusionOk="0" h="81320" w="6398">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0"/>
            <p:cNvSpPr/>
            <p:nvPr/>
          </p:nvSpPr>
          <p:spPr>
            <a:xfrm>
              <a:off x="224725" y="818875"/>
              <a:ext cx="159950" cy="2032875"/>
            </a:xfrm>
            <a:custGeom>
              <a:rect b="b" l="l" r="r" t="t"/>
              <a:pathLst>
                <a:path extrusionOk="0" h="81315" w="6398">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0"/>
            <p:cNvSpPr/>
            <p:nvPr/>
          </p:nvSpPr>
          <p:spPr>
            <a:xfrm>
              <a:off x="1914975" y="2593575"/>
              <a:ext cx="160625" cy="2032875"/>
            </a:xfrm>
            <a:custGeom>
              <a:rect b="b" l="l" r="r" t="t"/>
              <a:pathLst>
                <a:path extrusionOk="0" h="81315" w="6425">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0"/>
            <p:cNvSpPr/>
            <p:nvPr/>
          </p:nvSpPr>
          <p:spPr>
            <a:xfrm>
              <a:off x="1761075" y="2845375"/>
              <a:ext cx="160625" cy="2032675"/>
            </a:xfrm>
            <a:custGeom>
              <a:rect b="b" l="l" r="r" t="t"/>
              <a:pathLst>
                <a:path extrusionOk="0" h="81307" w="6425">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0"/>
            <p:cNvSpPr/>
            <p:nvPr/>
          </p:nvSpPr>
          <p:spPr>
            <a:xfrm>
              <a:off x="1607850" y="2593575"/>
              <a:ext cx="159950" cy="2032875"/>
            </a:xfrm>
            <a:custGeom>
              <a:rect b="b" l="l" r="r" t="t"/>
              <a:pathLst>
                <a:path extrusionOk="0" h="81315" w="6398">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0"/>
            <p:cNvSpPr/>
            <p:nvPr/>
          </p:nvSpPr>
          <p:spPr>
            <a:xfrm>
              <a:off x="1453950" y="2845375"/>
              <a:ext cx="160600" cy="2032675"/>
            </a:xfrm>
            <a:custGeom>
              <a:rect b="b" l="l" r="r" t="t"/>
              <a:pathLst>
                <a:path extrusionOk="0" h="81307" w="6424">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0"/>
            <p:cNvSpPr/>
            <p:nvPr/>
          </p:nvSpPr>
          <p:spPr>
            <a:xfrm>
              <a:off x="1300050" y="2593575"/>
              <a:ext cx="160600" cy="2032875"/>
            </a:xfrm>
            <a:custGeom>
              <a:rect b="b" l="l" r="r" t="t"/>
              <a:pathLst>
                <a:path extrusionOk="0" h="81315" w="6424">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0"/>
            <p:cNvSpPr/>
            <p:nvPr/>
          </p:nvSpPr>
          <p:spPr>
            <a:xfrm>
              <a:off x="1146800" y="2845375"/>
              <a:ext cx="159950" cy="2032675"/>
            </a:xfrm>
            <a:custGeom>
              <a:rect b="b" l="l" r="r" t="t"/>
              <a:pathLst>
                <a:path extrusionOk="0" h="81307" w="6398">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0"/>
            <p:cNvSpPr/>
            <p:nvPr/>
          </p:nvSpPr>
          <p:spPr>
            <a:xfrm>
              <a:off x="992900" y="2593575"/>
              <a:ext cx="160625" cy="2032875"/>
            </a:xfrm>
            <a:custGeom>
              <a:rect b="b" l="l" r="r" t="t"/>
              <a:pathLst>
                <a:path extrusionOk="0" h="81315" w="6425">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0"/>
            <p:cNvSpPr/>
            <p:nvPr/>
          </p:nvSpPr>
          <p:spPr>
            <a:xfrm>
              <a:off x="839675" y="2845375"/>
              <a:ext cx="159950" cy="2032675"/>
            </a:xfrm>
            <a:custGeom>
              <a:rect b="b" l="l" r="r" t="t"/>
              <a:pathLst>
                <a:path extrusionOk="0" h="81307" w="6398">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0"/>
            <p:cNvSpPr/>
            <p:nvPr/>
          </p:nvSpPr>
          <p:spPr>
            <a:xfrm>
              <a:off x="685775" y="2593575"/>
              <a:ext cx="159950" cy="2032875"/>
            </a:xfrm>
            <a:custGeom>
              <a:rect b="b" l="l" r="r" t="t"/>
              <a:pathLst>
                <a:path extrusionOk="0" h="81315" w="6398">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0"/>
            <p:cNvSpPr/>
            <p:nvPr/>
          </p:nvSpPr>
          <p:spPr>
            <a:xfrm>
              <a:off x="531875" y="2845375"/>
              <a:ext cx="160600" cy="2032675"/>
            </a:xfrm>
            <a:custGeom>
              <a:rect b="b" l="l" r="r" t="t"/>
              <a:pathLst>
                <a:path extrusionOk="0" h="81307" w="6424">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0"/>
            <p:cNvSpPr/>
            <p:nvPr/>
          </p:nvSpPr>
          <p:spPr>
            <a:xfrm>
              <a:off x="378625" y="2593575"/>
              <a:ext cx="159950" cy="2032875"/>
            </a:xfrm>
            <a:custGeom>
              <a:rect b="b" l="l" r="r" t="t"/>
              <a:pathLst>
                <a:path extrusionOk="0" h="81315" w="6398">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0"/>
            <p:cNvSpPr/>
            <p:nvPr/>
          </p:nvSpPr>
          <p:spPr>
            <a:xfrm>
              <a:off x="224725" y="2845375"/>
              <a:ext cx="159950" cy="2032675"/>
            </a:xfrm>
            <a:custGeom>
              <a:rect b="b" l="l" r="r" t="t"/>
              <a:pathLst>
                <a:path extrusionOk="0" h="81307" w="6398">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9" name="Google Shape;469;p20"/>
          <p:cNvSpPr/>
          <p:nvPr/>
        </p:nvSpPr>
        <p:spPr>
          <a:xfrm flipH="1" rot="-5035031">
            <a:off x="4206940" y="751857"/>
            <a:ext cx="7221377" cy="4442980"/>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0"/>
          <p:cNvSpPr/>
          <p:nvPr/>
        </p:nvSpPr>
        <p:spPr>
          <a:xfrm rot="5400000">
            <a:off x="-2021747" y="2268334"/>
            <a:ext cx="4906632" cy="319691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0"/>
          <p:cNvSpPr/>
          <p:nvPr/>
        </p:nvSpPr>
        <p:spPr>
          <a:xfrm>
            <a:off x="1280800" y="-652650"/>
            <a:ext cx="1871779" cy="1796023"/>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3"/>
          <p:cNvSpPr/>
          <p:nvPr/>
        </p:nvSpPr>
        <p:spPr>
          <a:xfrm>
            <a:off x="6710333" y="1328994"/>
            <a:ext cx="2375400" cy="2375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 name="Google Shape;53;p3"/>
          <p:cNvGrpSpPr/>
          <p:nvPr/>
        </p:nvGrpSpPr>
        <p:grpSpPr>
          <a:xfrm>
            <a:off x="6352643" y="607781"/>
            <a:ext cx="2270935" cy="2260334"/>
            <a:chOff x="6762468" y="1386456"/>
            <a:chExt cx="2270935" cy="2260334"/>
          </a:xfrm>
        </p:grpSpPr>
        <p:sp>
          <p:nvSpPr>
            <p:cNvPr id="54" name="Google Shape;54;p3"/>
            <p:cNvSpPr/>
            <p:nvPr/>
          </p:nvSpPr>
          <p:spPr>
            <a:xfrm>
              <a:off x="6762468" y="1386456"/>
              <a:ext cx="2270935" cy="2260292"/>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7236329" y="1587480"/>
              <a:ext cx="12035" cy="935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7364144" y="1394464"/>
              <a:ext cx="356781" cy="300882"/>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7836713" y="1386456"/>
              <a:ext cx="358124" cy="308889"/>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a:off x="8310574" y="1516908"/>
              <a:ext cx="135819" cy="79920"/>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a:off x="8484940" y="1543565"/>
              <a:ext cx="8057" cy="151784"/>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a:off x="6838311" y="2099984"/>
              <a:ext cx="2735" cy="537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a:off x="7012727" y="1801781"/>
              <a:ext cx="2686" cy="273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6912862" y="1942876"/>
              <a:ext cx="102548" cy="63956"/>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7131192" y="1696645"/>
              <a:ext cx="356781" cy="408702"/>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7603761" y="1696645"/>
              <a:ext cx="358124" cy="40735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a:off x="8077622" y="1696645"/>
              <a:ext cx="356781" cy="40735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8550190" y="1736581"/>
              <a:ext cx="356781" cy="367424"/>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a:off x="6891576" y="2115948"/>
              <a:ext cx="356781" cy="40735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7364144" y="2115948"/>
              <a:ext cx="356781" cy="40735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836713" y="2115948"/>
              <a:ext cx="358124" cy="40735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8310574" y="2114606"/>
              <a:ext cx="356781" cy="408702"/>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8783142" y="2114606"/>
              <a:ext cx="239661" cy="408702"/>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6773111" y="2511280"/>
              <a:ext cx="242297" cy="40735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131192" y="2511280"/>
              <a:ext cx="356781" cy="40735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603761" y="2511280"/>
              <a:ext cx="358124" cy="40735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8077622" y="2511280"/>
              <a:ext cx="356781" cy="40735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8550190" y="2511280"/>
              <a:ext cx="356781" cy="40735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6891576" y="2934613"/>
              <a:ext cx="356781" cy="363445"/>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7364144" y="2934613"/>
              <a:ext cx="356781" cy="40735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7836713" y="2934613"/>
              <a:ext cx="358124" cy="40735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310574" y="2934613"/>
              <a:ext cx="356781" cy="40735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783142" y="3033085"/>
              <a:ext cx="97227" cy="6127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a:off x="7345494" y="3428467"/>
              <a:ext cx="142484" cy="85242"/>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a:off x="7305558" y="3329945"/>
              <a:ext cx="8057" cy="161133"/>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7603761" y="3329945"/>
              <a:ext cx="358124" cy="316846"/>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8077622" y="3329945"/>
              <a:ext cx="356781" cy="307546"/>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8550190" y="3428467"/>
              <a:ext cx="16014" cy="12035"/>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 name="Google Shape;87;p3"/>
          <p:cNvSpPr/>
          <p:nvPr/>
        </p:nvSpPr>
        <p:spPr>
          <a:xfrm rot="8100000">
            <a:off x="402124" y="-935267"/>
            <a:ext cx="1938844" cy="3305623"/>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641525" y="2945026"/>
            <a:ext cx="1460036" cy="1906827"/>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a:hlinkClick/>
          </p:cNvPr>
          <p:cNvSpPr txBox="1"/>
          <p:nvPr>
            <p:ph type="title"/>
          </p:nvPr>
        </p:nvSpPr>
        <p:spPr>
          <a:xfrm>
            <a:off x="2019300" y="1960425"/>
            <a:ext cx="5105400" cy="121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0" name="Google Shape;90;p3"/>
          <p:cNvSpPr txBox="1"/>
          <p:nvPr>
            <p:ph hasCustomPrompt="1" idx="2" type="title"/>
          </p:nvPr>
        </p:nvSpPr>
        <p:spPr>
          <a:xfrm>
            <a:off x="2019300" y="914400"/>
            <a:ext cx="5105400" cy="121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5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4">
  <p:cSld name="CUSTOM_27">
    <p:spTree>
      <p:nvGrpSpPr>
        <p:cNvPr id="472" name="Shape 472"/>
        <p:cNvGrpSpPr/>
        <p:nvPr/>
      </p:nvGrpSpPr>
      <p:grpSpPr>
        <a:xfrm>
          <a:off x="0" y="0"/>
          <a:ext cx="0" cy="0"/>
          <a:chOff x="0" y="0"/>
          <a:chExt cx="0" cy="0"/>
        </a:xfrm>
      </p:grpSpPr>
      <p:sp>
        <p:nvSpPr>
          <p:cNvPr id="473" name="Google Shape;473;p21"/>
          <p:cNvSpPr/>
          <p:nvPr/>
        </p:nvSpPr>
        <p:spPr>
          <a:xfrm rot="-1408952">
            <a:off x="7039333" y="962822"/>
            <a:ext cx="3561578" cy="4437854"/>
          </a:xfrm>
          <a:custGeom>
            <a:rect b="b" l="l" r="r" t="t"/>
            <a:pathLst>
              <a:path extrusionOk="0" h="21250" w="15146">
                <a:moveTo>
                  <a:pt x="2903" y="12143"/>
                </a:moveTo>
                <a:cubicBezTo>
                  <a:pt x="1936" y="10308"/>
                  <a:pt x="234" y="9174"/>
                  <a:pt x="201" y="6972"/>
                </a:cubicBezTo>
                <a:cubicBezTo>
                  <a:pt x="1" y="1"/>
                  <a:pt x="7773" y="1769"/>
                  <a:pt x="11209" y="4637"/>
                </a:cubicBezTo>
                <a:cubicBezTo>
                  <a:pt x="13877" y="6839"/>
                  <a:pt x="15145" y="10208"/>
                  <a:pt x="14178" y="13544"/>
                </a:cubicBezTo>
                <a:cubicBezTo>
                  <a:pt x="13310" y="16379"/>
                  <a:pt x="10141" y="21249"/>
                  <a:pt x="6472" y="20349"/>
                </a:cubicBezTo>
                <a:cubicBezTo>
                  <a:pt x="3203" y="19581"/>
                  <a:pt x="4070" y="14811"/>
                  <a:pt x="3070" y="12476"/>
                </a:cubicBezTo>
                <a:cubicBezTo>
                  <a:pt x="3036" y="12343"/>
                  <a:pt x="2970" y="12243"/>
                  <a:pt x="2903" y="1214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1"/>
          <p:cNvSpPr/>
          <p:nvPr/>
        </p:nvSpPr>
        <p:spPr>
          <a:xfrm flipH="1" rot="5400000">
            <a:off x="-1331519" y="-591459"/>
            <a:ext cx="5570538" cy="3629454"/>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1"/>
          <p:cNvSpPr/>
          <p:nvPr/>
        </p:nvSpPr>
        <p:spPr>
          <a:xfrm rot="-7977677">
            <a:off x="1465320" y="3454594"/>
            <a:ext cx="1601627" cy="1536805"/>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6" name="Google Shape;476;p21"/>
          <p:cNvGrpSpPr/>
          <p:nvPr/>
        </p:nvGrpSpPr>
        <p:grpSpPr>
          <a:xfrm>
            <a:off x="5084307" y="-1054185"/>
            <a:ext cx="2304462" cy="2293869"/>
            <a:chOff x="2414491" y="671177"/>
            <a:chExt cx="1830972" cy="1822411"/>
          </a:xfrm>
        </p:grpSpPr>
        <p:sp>
          <p:nvSpPr>
            <p:cNvPr id="477" name="Google Shape;477;p21"/>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1"/>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1"/>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1"/>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1"/>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1"/>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1"/>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1"/>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1"/>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1"/>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1"/>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1"/>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1"/>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1"/>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1"/>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1"/>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1"/>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1"/>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1"/>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1"/>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1"/>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1"/>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1"/>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1"/>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1"/>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1"/>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1"/>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1"/>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1"/>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1"/>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1"/>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1"/>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1"/>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1"/>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1" name="Google Shape;511;p21"/>
          <p:cNvSpPr txBox="1"/>
          <p:nvPr>
            <p:ph type="title"/>
          </p:nvPr>
        </p:nvSpPr>
        <p:spPr>
          <a:xfrm>
            <a:off x="2690725" y="1505725"/>
            <a:ext cx="3858900" cy="1148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85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12" name="Google Shape;512;p21"/>
          <p:cNvSpPr txBox="1"/>
          <p:nvPr>
            <p:ph idx="1" type="subTitle"/>
          </p:nvPr>
        </p:nvSpPr>
        <p:spPr>
          <a:xfrm>
            <a:off x="2690725" y="2725750"/>
            <a:ext cx="3858900" cy="9120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33">
    <p:spTree>
      <p:nvGrpSpPr>
        <p:cNvPr id="513" name="Shape 513"/>
        <p:cNvGrpSpPr/>
        <p:nvPr/>
      </p:nvGrpSpPr>
      <p:grpSpPr>
        <a:xfrm>
          <a:off x="0" y="0"/>
          <a:ext cx="0" cy="0"/>
          <a:chOff x="0" y="0"/>
          <a:chExt cx="0" cy="0"/>
        </a:xfrm>
      </p:grpSpPr>
      <p:sp>
        <p:nvSpPr>
          <p:cNvPr id="514" name="Google Shape;514;p22"/>
          <p:cNvSpPr/>
          <p:nvPr/>
        </p:nvSpPr>
        <p:spPr>
          <a:xfrm rot="-5620610">
            <a:off x="7759237" y="345401"/>
            <a:ext cx="3242370" cy="3111144"/>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2"/>
          <p:cNvSpPr/>
          <p:nvPr/>
        </p:nvSpPr>
        <p:spPr>
          <a:xfrm flipH="1" rot="-5400000">
            <a:off x="-700258" y="2716121"/>
            <a:ext cx="3397312" cy="3383225"/>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2"/>
          <p:cNvSpPr/>
          <p:nvPr/>
        </p:nvSpPr>
        <p:spPr>
          <a:xfrm flipH="1" rot="1891771">
            <a:off x="3633391" y="3134640"/>
            <a:ext cx="2182046" cy="3720269"/>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2"/>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18" name="Google Shape;518;p22"/>
          <p:cNvSpPr txBox="1"/>
          <p:nvPr>
            <p:ph idx="1" type="subTitle"/>
          </p:nvPr>
        </p:nvSpPr>
        <p:spPr>
          <a:xfrm>
            <a:off x="5403875" y="1333525"/>
            <a:ext cx="2167800" cy="454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9" name="Google Shape;519;p22"/>
          <p:cNvSpPr txBox="1"/>
          <p:nvPr>
            <p:ph idx="2" type="subTitle"/>
          </p:nvPr>
        </p:nvSpPr>
        <p:spPr>
          <a:xfrm>
            <a:off x="5403875" y="2852975"/>
            <a:ext cx="2167800" cy="454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0" name="Google Shape;520;p22"/>
          <p:cNvSpPr txBox="1"/>
          <p:nvPr>
            <p:ph idx="3" type="subTitle"/>
          </p:nvPr>
        </p:nvSpPr>
        <p:spPr>
          <a:xfrm>
            <a:off x="5403875" y="1839280"/>
            <a:ext cx="2167800" cy="814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21" name="Google Shape;521;p22"/>
          <p:cNvSpPr txBox="1"/>
          <p:nvPr>
            <p:ph idx="4" type="subTitle"/>
          </p:nvPr>
        </p:nvSpPr>
        <p:spPr>
          <a:xfrm>
            <a:off x="5403875" y="3358730"/>
            <a:ext cx="2167800" cy="814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8">
    <p:spTree>
      <p:nvGrpSpPr>
        <p:cNvPr id="522" name="Shape 522"/>
        <p:cNvGrpSpPr/>
        <p:nvPr/>
      </p:nvGrpSpPr>
      <p:grpSpPr>
        <a:xfrm>
          <a:off x="0" y="0"/>
          <a:ext cx="0" cy="0"/>
          <a:chOff x="0" y="0"/>
          <a:chExt cx="0" cy="0"/>
        </a:xfrm>
      </p:grpSpPr>
      <p:sp>
        <p:nvSpPr>
          <p:cNvPr id="523" name="Google Shape;523;p23"/>
          <p:cNvSpPr/>
          <p:nvPr/>
        </p:nvSpPr>
        <p:spPr>
          <a:xfrm rot="5035045">
            <a:off x="-2322768" y="2876704"/>
            <a:ext cx="5262855" cy="323795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4" name="Google Shape;524;p23"/>
          <p:cNvGrpSpPr/>
          <p:nvPr/>
        </p:nvGrpSpPr>
        <p:grpSpPr>
          <a:xfrm>
            <a:off x="-107118" y="-842535"/>
            <a:ext cx="2304462" cy="2293869"/>
            <a:chOff x="2414491" y="671177"/>
            <a:chExt cx="1830972" cy="1822411"/>
          </a:xfrm>
        </p:grpSpPr>
        <p:sp>
          <p:nvSpPr>
            <p:cNvPr id="525" name="Google Shape;525;p23"/>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3"/>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3"/>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3"/>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3"/>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3"/>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3"/>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3"/>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3"/>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3"/>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3"/>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3"/>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3"/>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3"/>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3"/>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3"/>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3"/>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3"/>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3"/>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3"/>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3"/>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3"/>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3"/>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3"/>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3"/>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3"/>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3"/>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3"/>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3"/>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3"/>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3"/>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3"/>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3"/>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3"/>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9" name="Google Shape;559;p23"/>
          <p:cNvSpPr/>
          <p:nvPr/>
        </p:nvSpPr>
        <p:spPr>
          <a:xfrm rot="-4280482">
            <a:off x="6793782" y="-1466885"/>
            <a:ext cx="3375483" cy="5024332"/>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rgbClr val="A0A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3"/>
          <p:cNvSpPr/>
          <p:nvPr/>
        </p:nvSpPr>
        <p:spPr>
          <a:xfrm rot="-7977677">
            <a:off x="5123145" y="4056144"/>
            <a:ext cx="1601627" cy="1536805"/>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3"/>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62" name="Google Shape;562;p23"/>
          <p:cNvSpPr txBox="1"/>
          <p:nvPr>
            <p:ph idx="1" type="subTitle"/>
          </p:nvPr>
        </p:nvSpPr>
        <p:spPr>
          <a:xfrm>
            <a:off x="713250" y="266112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3" name="Google Shape;563;p23"/>
          <p:cNvSpPr txBox="1"/>
          <p:nvPr>
            <p:ph idx="2" type="subTitle"/>
          </p:nvPr>
        </p:nvSpPr>
        <p:spPr>
          <a:xfrm>
            <a:off x="3488100" y="266112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4" name="Google Shape;564;p23"/>
          <p:cNvSpPr txBox="1"/>
          <p:nvPr>
            <p:ph idx="3" type="subTitle"/>
          </p:nvPr>
        </p:nvSpPr>
        <p:spPr>
          <a:xfrm>
            <a:off x="713250" y="312886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65" name="Google Shape;565;p23"/>
          <p:cNvSpPr txBox="1"/>
          <p:nvPr>
            <p:ph idx="4" type="subTitle"/>
          </p:nvPr>
        </p:nvSpPr>
        <p:spPr>
          <a:xfrm>
            <a:off x="3488100" y="312886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66" name="Google Shape;566;p23"/>
          <p:cNvSpPr txBox="1"/>
          <p:nvPr>
            <p:ph idx="5" type="subTitle"/>
          </p:nvPr>
        </p:nvSpPr>
        <p:spPr>
          <a:xfrm>
            <a:off x="6262950" y="2661125"/>
            <a:ext cx="2167800" cy="454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7" name="Google Shape;567;p23"/>
          <p:cNvSpPr txBox="1"/>
          <p:nvPr>
            <p:ph idx="6" type="subTitle"/>
          </p:nvPr>
        </p:nvSpPr>
        <p:spPr>
          <a:xfrm>
            <a:off x="6262950" y="312886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30">
    <p:spTree>
      <p:nvGrpSpPr>
        <p:cNvPr id="568" name="Shape 568"/>
        <p:cNvGrpSpPr/>
        <p:nvPr/>
      </p:nvGrpSpPr>
      <p:grpSpPr>
        <a:xfrm>
          <a:off x="0" y="0"/>
          <a:ext cx="0" cy="0"/>
          <a:chOff x="0" y="0"/>
          <a:chExt cx="0" cy="0"/>
        </a:xfrm>
      </p:grpSpPr>
      <p:sp>
        <p:nvSpPr>
          <p:cNvPr id="569" name="Google Shape;569;p24"/>
          <p:cNvSpPr/>
          <p:nvPr/>
        </p:nvSpPr>
        <p:spPr>
          <a:xfrm rot="-7977680">
            <a:off x="2936026" y="3869950"/>
            <a:ext cx="2430109" cy="2331757"/>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0" name="Google Shape;570;p24"/>
          <p:cNvGrpSpPr/>
          <p:nvPr/>
        </p:nvGrpSpPr>
        <p:grpSpPr>
          <a:xfrm flipH="1" rot="10800000">
            <a:off x="205659" y="2003797"/>
            <a:ext cx="1888282" cy="1879453"/>
            <a:chOff x="2414491" y="671177"/>
            <a:chExt cx="1830972" cy="1822411"/>
          </a:xfrm>
        </p:grpSpPr>
        <p:sp>
          <p:nvSpPr>
            <p:cNvPr id="571" name="Google Shape;571;p24"/>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4"/>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4"/>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4"/>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4"/>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4"/>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4"/>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4"/>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4"/>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4"/>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4"/>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4"/>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4"/>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4"/>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4"/>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4"/>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4"/>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4"/>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4"/>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4"/>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4"/>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4"/>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4"/>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4"/>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4"/>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4"/>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4"/>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4"/>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4"/>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4"/>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4"/>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4"/>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4"/>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4"/>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5" name="Google Shape;605;p24"/>
          <p:cNvSpPr/>
          <p:nvPr/>
        </p:nvSpPr>
        <p:spPr>
          <a:xfrm flipH="1" rot="135969">
            <a:off x="-993079" y="-957313"/>
            <a:ext cx="3397316" cy="3383229"/>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4"/>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07" name="Google Shape;607;p24"/>
          <p:cNvSpPr txBox="1"/>
          <p:nvPr>
            <p:ph idx="1" type="subTitle"/>
          </p:nvPr>
        </p:nvSpPr>
        <p:spPr>
          <a:xfrm>
            <a:off x="2214975" y="1767075"/>
            <a:ext cx="2167800" cy="36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8" name="Google Shape;608;p24"/>
          <p:cNvSpPr txBox="1"/>
          <p:nvPr>
            <p:ph idx="2" type="subTitle"/>
          </p:nvPr>
        </p:nvSpPr>
        <p:spPr>
          <a:xfrm>
            <a:off x="4761225" y="1767075"/>
            <a:ext cx="2167800" cy="36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9" name="Google Shape;609;p24"/>
          <p:cNvSpPr txBox="1"/>
          <p:nvPr>
            <p:ph idx="3" type="subTitle"/>
          </p:nvPr>
        </p:nvSpPr>
        <p:spPr>
          <a:xfrm>
            <a:off x="2214975" y="214186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solidFill>
                  <a:schemeClr val="lt2"/>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10" name="Google Shape;610;p24"/>
          <p:cNvSpPr txBox="1"/>
          <p:nvPr>
            <p:ph idx="4" type="subTitle"/>
          </p:nvPr>
        </p:nvSpPr>
        <p:spPr>
          <a:xfrm>
            <a:off x="4761225" y="214186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solidFill>
                  <a:schemeClr val="lt2"/>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11" name="Google Shape;611;p24"/>
          <p:cNvSpPr txBox="1"/>
          <p:nvPr>
            <p:ph idx="5" type="subTitle"/>
          </p:nvPr>
        </p:nvSpPr>
        <p:spPr>
          <a:xfrm>
            <a:off x="2214975" y="3065375"/>
            <a:ext cx="2167800" cy="36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12" name="Google Shape;612;p24"/>
          <p:cNvSpPr txBox="1"/>
          <p:nvPr>
            <p:ph idx="6" type="subTitle"/>
          </p:nvPr>
        </p:nvSpPr>
        <p:spPr>
          <a:xfrm>
            <a:off x="4761225" y="3065375"/>
            <a:ext cx="2167800" cy="36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l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13" name="Google Shape;613;p24"/>
          <p:cNvSpPr txBox="1"/>
          <p:nvPr>
            <p:ph idx="7" type="subTitle"/>
          </p:nvPr>
        </p:nvSpPr>
        <p:spPr>
          <a:xfrm>
            <a:off x="2214975" y="344011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solidFill>
                  <a:schemeClr val="lt2"/>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14" name="Google Shape;614;p24"/>
          <p:cNvSpPr txBox="1"/>
          <p:nvPr>
            <p:ph idx="8" type="subTitle"/>
          </p:nvPr>
        </p:nvSpPr>
        <p:spPr>
          <a:xfrm>
            <a:off x="4761225" y="3440113"/>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solidFill>
                  <a:schemeClr val="lt2"/>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15" name="Google Shape;615;p24"/>
          <p:cNvSpPr/>
          <p:nvPr/>
        </p:nvSpPr>
        <p:spPr>
          <a:xfrm flipH="1" rot="-5035048">
            <a:off x="5373790" y="594172"/>
            <a:ext cx="6829100" cy="4201641"/>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9">
    <p:spTree>
      <p:nvGrpSpPr>
        <p:cNvPr id="616" name="Shape 616"/>
        <p:cNvGrpSpPr/>
        <p:nvPr/>
      </p:nvGrpSpPr>
      <p:grpSpPr>
        <a:xfrm>
          <a:off x="0" y="0"/>
          <a:ext cx="0" cy="0"/>
          <a:chOff x="0" y="0"/>
          <a:chExt cx="0" cy="0"/>
        </a:xfrm>
      </p:grpSpPr>
      <p:sp>
        <p:nvSpPr>
          <p:cNvPr id="617" name="Google Shape;617;p25"/>
          <p:cNvSpPr/>
          <p:nvPr/>
        </p:nvSpPr>
        <p:spPr>
          <a:xfrm>
            <a:off x="4487750" y="727477"/>
            <a:ext cx="6559985" cy="5236281"/>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5"/>
          <p:cNvSpPr/>
          <p:nvPr/>
        </p:nvSpPr>
        <p:spPr>
          <a:xfrm rot="5400000">
            <a:off x="-2563625" y="1125983"/>
            <a:ext cx="4913539" cy="302294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5"/>
          <p:cNvSpPr/>
          <p:nvPr/>
        </p:nvSpPr>
        <p:spPr>
          <a:xfrm rot="-7977677">
            <a:off x="635395" y="-298381"/>
            <a:ext cx="1601627" cy="1536805"/>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5"/>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21" name="Google Shape;621;p25"/>
          <p:cNvSpPr txBox="1"/>
          <p:nvPr>
            <p:ph idx="1" type="subTitle"/>
          </p:nvPr>
        </p:nvSpPr>
        <p:spPr>
          <a:xfrm>
            <a:off x="1094250" y="1652438"/>
            <a:ext cx="2167800" cy="3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2" name="Google Shape;622;p25"/>
          <p:cNvSpPr txBox="1"/>
          <p:nvPr>
            <p:ph idx="2" type="subTitle"/>
          </p:nvPr>
        </p:nvSpPr>
        <p:spPr>
          <a:xfrm>
            <a:off x="3488100" y="1652438"/>
            <a:ext cx="2167800" cy="3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3" name="Google Shape;623;p25"/>
          <p:cNvSpPr txBox="1"/>
          <p:nvPr>
            <p:ph idx="3" type="subTitle"/>
          </p:nvPr>
        </p:nvSpPr>
        <p:spPr>
          <a:xfrm>
            <a:off x="1094250" y="2043850"/>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24" name="Google Shape;624;p25"/>
          <p:cNvSpPr txBox="1"/>
          <p:nvPr>
            <p:ph idx="4" type="subTitle"/>
          </p:nvPr>
        </p:nvSpPr>
        <p:spPr>
          <a:xfrm>
            <a:off x="3488100" y="2043850"/>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25" name="Google Shape;625;p25"/>
          <p:cNvSpPr txBox="1"/>
          <p:nvPr>
            <p:ph idx="5" type="subTitle"/>
          </p:nvPr>
        </p:nvSpPr>
        <p:spPr>
          <a:xfrm>
            <a:off x="5881950" y="1652438"/>
            <a:ext cx="2167800" cy="3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6" name="Google Shape;626;p25"/>
          <p:cNvSpPr txBox="1"/>
          <p:nvPr>
            <p:ph idx="6" type="subTitle"/>
          </p:nvPr>
        </p:nvSpPr>
        <p:spPr>
          <a:xfrm>
            <a:off x="5881950" y="2043850"/>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27" name="Google Shape;627;p25"/>
          <p:cNvSpPr txBox="1"/>
          <p:nvPr>
            <p:ph idx="7" type="subTitle"/>
          </p:nvPr>
        </p:nvSpPr>
        <p:spPr>
          <a:xfrm>
            <a:off x="1094250" y="2989363"/>
            <a:ext cx="2167800" cy="3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8" name="Google Shape;628;p25"/>
          <p:cNvSpPr txBox="1"/>
          <p:nvPr>
            <p:ph idx="8" type="subTitle"/>
          </p:nvPr>
        </p:nvSpPr>
        <p:spPr>
          <a:xfrm>
            <a:off x="3488100" y="2989363"/>
            <a:ext cx="2167800" cy="3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9" name="Google Shape;629;p25"/>
          <p:cNvSpPr txBox="1"/>
          <p:nvPr>
            <p:ph idx="9" type="subTitle"/>
          </p:nvPr>
        </p:nvSpPr>
        <p:spPr>
          <a:xfrm>
            <a:off x="1094250" y="3380900"/>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30" name="Google Shape;630;p25"/>
          <p:cNvSpPr txBox="1"/>
          <p:nvPr>
            <p:ph idx="13" type="subTitle"/>
          </p:nvPr>
        </p:nvSpPr>
        <p:spPr>
          <a:xfrm>
            <a:off x="3488100" y="3380900"/>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31" name="Google Shape;631;p25"/>
          <p:cNvSpPr txBox="1"/>
          <p:nvPr>
            <p:ph idx="14" type="subTitle"/>
          </p:nvPr>
        </p:nvSpPr>
        <p:spPr>
          <a:xfrm>
            <a:off x="5881950" y="2989363"/>
            <a:ext cx="2167800" cy="37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1" sz="2200">
                <a:solidFill>
                  <a:schemeClr val="accent2"/>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32" name="Google Shape;632;p25"/>
          <p:cNvSpPr txBox="1"/>
          <p:nvPr>
            <p:ph idx="15" type="subTitle"/>
          </p:nvPr>
        </p:nvSpPr>
        <p:spPr>
          <a:xfrm>
            <a:off x="5881950" y="3380900"/>
            <a:ext cx="216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6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1">
    <p:spTree>
      <p:nvGrpSpPr>
        <p:cNvPr id="633" name="Shape 633"/>
        <p:cNvGrpSpPr/>
        <p:nvPr/>
      </p:nvGrpSpPr>
      <p:grpSpPr>
        <a:xfrm>
          <a:off x="0" y="0"/>
          <a:ext cx="0" cy="0"/>
          <a:chOff x="0" y="0"/>
          <a:chExt cx="0" cy="0"/>
        </a:xfrm>
      </p:grpSpPr>
      <p:sp>
        <p:nvSpPr>
          <p:cNvPr id="634" name="Google Shape;634;p26"/>
          <p:cNvSpPr/>
          <p:nvPr/>
        </p:nvSpPr>
        <p:spPr>
          <a:xfrm flipH="1" rot="-8234214">
            <a:off x="6462164" y="-167221"/>
            <a:ext cx="4162685" cy="2560997"/>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6"/>
          <p:cNvSpPr/>
          <p:nvPr/>
        </p:nvSpPr>
        <p:spPr>
          <a:xfrm rot="672094">
            <a:off x="-1833836" y="1849763"/>
            <a:ext cx="4680680" cy="4251900"/>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6"/>
          <p:cNvSpPr/>
          <p:nvPr/>
        </p:nvSpPr>
        <p:spPr>
          <a:xfrm>
            <a:off x="8042975" y="3533675"/>
            <a:ext cx="775608" cy="1012954"/>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rgbClr val="A0A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6"/>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2">
    <p:spTree>
      <p:nvGrpSpPr>
        <p:cNvPr id="638" name="Shape 638"/>
        <p:cNvGrpSpPr/>
        <p:nvPr/>
      </p:nvGrpSpPr>
      <p:grpSpPr>
        <a:xfrm>
          <a:off x="0" y="0"/>
          <a:ext cx="0" cy="0"/>
          <a:chOff x="0" y="0"/>
          <a:chExt cx="0" cy="0"/>
        </a:xfrm>
      </p:grpSpPr>
      <p:sp>
        <p:nvSpPr>
          <p:cNvPr id="639" name="Google Shape;639;p27"/>
          <p:cNvSpPr/>
          <p:nvPr/>
        </p:nvSpPr>
        <p:spPr>
          <a:xfrm flipH="1" rot="-2505069">
            <a:off x="6267646" y="1159768"/>
            <a:ext cx="4436783" cy="3714225"/>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7"/>
          <p:cNvSpPr/>
          <p:nvPr/>
        </p:nvSpPr>
        <p:spPr>
          <a:xfrm rot="3781174">
            <a:off x="-1644519" y="1806437"/>
            <a:ext cx="4267951" cy="2625760"/>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1" name="Google Shape;641;p27"/>
          <p:cNvGrpSpPr/>
          <p:nvPr/>
        </p:nvGrpSpPr>
        <p:grpSpPr>
          <a:xfrm flipH="1" rot="10800000">
            <a:off x="566191" y="1712532"/>
            <a:ext cx="1696762" cy="1688828"/>
            <a:chOff x="2414491" y="671177"/>
            <a:chExt cx="1830972" cy="1822411"/>
          </a:xfrm>
        </p:grpSpPr>
        <p:sp>
          <p:nvSpPr>
            <p:cNvPr id="642" name="Google Shape;642;p27"/>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7"/>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7"/>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7"/>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7"/>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7"/>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7"/>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7"/>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7"/>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7"/>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7"/>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7"/>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7"/>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7"/>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7"/>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7"/>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7"/>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7"/>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7"/>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7"/>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7"/>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7"/>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7"/>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7"/>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7"/>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7"/>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7"/>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7"/>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7"/>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7"/>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7"/>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7"/>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7"/>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7"/>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6" name="Google Shape;676;p27"/>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4">
    <p:spTree>
      <p:nvGrpSpPr>
        <p:cNvPr id="677" name="Shape 677"/>
        <p:cNvGrpSpPr/>
        <p:nvPr/>
      </p:nvGrpSpPr>
      <p:grpSpPr>
        <a:xfrm>
          <a:off x="0" y="0"/>
          <a:ext cx="0" cy="0"/>
          <a:chOff x="0" y="0"/>
          <a:chExt cx="0" cy="0"/>
        </a:xfrm>
      </p:grpSpPr>
      <p:sp>
        <p:nvSpPr>
          <p:cNvPr id="678" name="Google Shape;678;p28"/>
          <p:cNvSpPr/>
          <p:nvPr/>
        </p:nvSpPr>
        <p:spPr>
          <a:xfrm rot="5400000">
            <a:off x="-897085" y="455393"/>
            <a:ext cx="4906632" cy="4469596"/>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8"/>
          <p:cNvSpPr/>
          <p:nvPr/>
        </p:nvSpPr>
        <p:spPr>
          <a:xfrm rot="4271990">
            <a:off x="6861805" y="3034227"/>
            <a:ext cx="3403945" cy="3389831"/>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8"/>
          <p:cNvSpPr/>
          <p:nvPr/>
        </p:nvSpPr>
        <p:spPr>
          <a:xfrm>
            <a:off x="7014776" y="357427"/>
            <a:ext cx="801658" cy="707098"/>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8"/>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5">
    <p:spTree>
      <p:nvGrpSpPr>
        <p:cNvPr id="682" name="Shape 682"/>
        <p:cNvGrpSpPr/>
        <p:nvPr/>
      </p:nvGrpSpPr>
      <p:grpSpPr>
        <a:xfrm>
          <a:off x="0" y="0"/>
          <a:ext cx="0" cy="0"/>
          <a:chOff x="0" y="0"/>
          <a:chExt cx="0" cy="0"/>
        </a:xfrm>
      </p:grpSpPr>
      <p:sp>
        <p:nvSpPr>
          <p:cNvPr id="683" name="Google Shape;683;p29"/>
          <p:cNvSpPr/>
          <p:nvPr/>
        </p:nvSpPr>
        <p:spPr>
          <a:xfrm rot="8100090">
            <a:off x="-1277624" y="-498533"/>
            <a:ext cx="4047120" cy="248996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9"/>
          <p:cNvSpPr/>
          <p:nvPr/>
        </p:nvSpPr>
        <p:spPr>
          <a:xfrm flipH="1" rot="-2262480">
            <a:off x="5470609" y="3669962"/>
            <a:ext cx="4913469" cy="3022900"/>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9"/>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86" name="Google Shape;686;p29"/>
          <p:cNvSpPr/>
          <p:nvPr/>
        </p:nvSpPr>
        <p:spPr>
          <a:xfrm rot="-7977666">
            <a:off x="7581866" y="924182"/>
            <a:ext cx="1233331" cy="1183416"/>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16">
    <p:spTree>
      <p:nvGrpSpPr>
        <p:cNvPr id="687" name="Shape 687"/>
        <p:cNvGrpSpPr/>
        <p:nvPr/>
      </p:nvGrpSpPr>
      <p:grpSpPr>
        <a:xfrm>
          <a:off x="0" y="0"/>
          <a:ext cx="0" cy="0"/>
          <a:chOff x="0" y="0"/>
          <a:chExt cx="0" cy="0"/>
        </a:xfrm>
      </p:grpSpPr>
      <p:sp>
        <p:nvSpPr>
          <p:cNvPr id="688" name="Google Shape;688;p30"/>
          <p:cNvSpPr/>
          <p:nvPr/>
        </p:nvSpPr>
        <p:spPr>
          <a:xfrm rot="5575585">
            <a:off x="-1934287" y="-969252"/>
            <a:ext cx="4436755" cy="3714245"/>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0"/>
          <p:cNvSpPr/>
          <p:nvPr/>
        </p:nvSpPr>
        <p:spPr>
          <a:xfrm>
            <a:off x="4971452" y="887873"/>
            <a:ext cx="5492180" cy="3689245"/>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0"/>
          <p:cNvSpPr/>
          <p:nvPr/>
        </p:nvSpPr>
        <p:spPr>
          <a:xfrm rot="-7977666">
            <a:off x="3954029" y="4656032"/>
            <a:ext cx="1233331" cy="1183416"/>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0"/>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4"/>
          <p:cNvSpPr/>
          <p:nvPr/>
        </p:nvSpPr>
        <p:spPr>
          <a:xfrm flipH="1" rot="-1762095">
            <a:off x="-645480" y="2383695"/>
            <a:ext cx="2540453" cy="3781447"/>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a:off x="8139625" y="1901675"/>
            <a:ext cx="1844545" cy="1627040"/>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
          <p:cNvSpPr txBox="1"/>
          <p:nvPr>
            <p:ph idx="1" type="body"/>
          </p:nvPr>
        </p:nvSpPr>
        <p:spPr>
          <a:xfrm>
            <a:off x="713250" y="1152475"/>
            <a:ext cx="77175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accent1"/>
              </a:buClr>
              <a:buSzPts val="1200"/>
              <a:buAutoNum type="arabicPeriod"/>
              <a:defRPr sz="1200"/>
            </a:lvl1pPr>
            <a:lvl2pPr indent="-304800" lvl="1" marL="914400">
              <a:spcBef>
                <a:spcPts val="0"/>
              </a:spcBef>
              <a:spcAft>
                <a:spcPts val="0"/>
              </a:spcAft>
              <a:buClr>
                <a:srgbClr val="434343"/>
              </a:buClr>
              <a:buSzPts val="1200"/>
              <a:buFont typeface="Roboto Condensed Light"/>
              <a:buAutoNum type="alphaLcPeriod"/>
              <a:defRPr/>
            </a:lvl2pPr>
            <a:lvl3pPr indent="-304800" lvl="2" marL="1371600">
              <a:spcBef>
                <a:spcPts val="0"/>
              </a:spcBef>
              <a:spcAft>
                <a:spcPts val="0"/>
              </a:spcAft>
              <a:buClr>
                <a:srgbClr val="434343"/>
              </a:buClr>
              <a:buSzPts val="1200"/>
              <a:buFont typeface="Roboto Condensed Light"/>
              <a:buAutoNum type="romanLcPeriod"/>
              <a:defRPr/>
            </a:lvl3pPr>
            <a:lvl4pPr indent="-304800" lvl="3" marL="1828800">
              <a:spcBef>
                <a:spcPts val="0"/>
              </a:spcBef>
              <a:spcAft>
                <a:spcPts val="0"/>
              </a:spcAft>
              <a:buClr>
                <a:srgbClr val="434343"/>
              </a:buClr>
              <a:buSzPts val="1200"/>
              <a:buFont typeface="Roboto Condensed Light"/>
              <a:buAutoNum type="arabicPeriod"/>
              <a:defRPr/>
            </a:lvl4pPr>
            <a:lvl5pPr indent="-304800" lvl="4" marL="2286000">
              <a:spcBef>
                <a:spcPts val="0"/>
              </a:spcBef>
              <a:spcAft>
                <a:spcPts val="0"/>
              </a:spcAft>
              <a:buClr>
                <a:srgbClr val="434343"/>
              </a:buClr>
              <a:buSzPts val="1200"/>
              <a:buFont typeface="Roboto Condensed Light"/>
              <a:buAutoNum type="alphaLcPeriod"/>
              <a:defRPr/>
            </a:lvl5pPr>
            <a:lvl6pPr indent="-304800" lvl="5" marL="2743200">
              <a:spcBef>
                <a:spcPts val="0"/>
              </a:spcBef>
              <a:spcAft>
                <a:spcPts val="0"/>
              </a:spcAft>
              <a:buClr>
                <a:srgbClr val="434343"/>
              </a:buClr>
              <a:buSzPts val="1200"/>
              <a:buFont typeface="Roboto Condensed Light"/>
              <a:buAutoNum type="romanLcPeriod"/>
              <a:defRPr/>
            </a:lvl6pPr>
            <a:lvl7pPr indent="-304800" lvl="6" marL="3200400">
              <a:spcBef>
                <a:spcPts val="0"/>
              </a:spcBef>
              <a:spcAft>
                <a:spcPts val="0"/>
              </a:spcAft>
              <a:buClr>
                <a:srgbClr val="434343"/>
              </a:buClr>
              <a:buSzPts val="1200"/>
              <a:buFont typeface="Roboto Condensed Light"/>
              <a:buAutoNum type="arabicPeriod"/>
              <a:defRPr/>
            </a:lvl7pPr>
            <a:lvl8pPr indent="-304800" lvl="7" marL="3657600">
              <a:spcBef>
                <a:spcPts val="0"/>
              </a:spcBef>
              <a:spcAft>
                <a:spcPts val="0"/>
              </a:spcAft>
              <a:buClr>
                <a:srgbClr val="434343"/>
              </a:buClr>
              <a:buSzPts val="1200"/>
              <a:buFont typeface="Roboto Condensed Light"/>
              <a:buAutoNum type="alphaLcPeriod"/>
              <a:defRPr/>
            </a:lvl8pPr>
            <a:lvl9pPr indent="-304800" lvl="8" marL="4114800">
              <a:spcBef>
                <a:spcPts val="0"/>
              </a:spcBef>
              <a:spcAft>
                <a:spcPts val="0"/>
              </a:spcAft>
              <a:buClr>
                <a:srgbClr val="434343"/>
              </a:buClr>
              <a:buSzPts val="1200"/>
              <a:buFont typeface="Roboto Condensed Light"/>
              <a:buAutoNum type="romanLcPeriod"/>
              <a:defRPr/>
            </a:lvl9pPr>
          </a:lstStyle>
          <a:p/>
        </p:txBody>
      </p:sp>
      <p:sp>
        <p:nvSpPr>
          <p:cNvPr id="95" name="Google Shape;95;p4"/>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18">
    <p:spTree>
      <p:nvGrpSpPr>
        <p:cNvPr id="692" name="Shape 692"/>
        <p:cNvGrpSpPr/>
        <p:nvPr/>
      </p:nvGrpSpPr>
      <p:grpSpPr>
        <a:xfrm>
          <a:off x="0" y="0"/>
          <a:ext cx="0" cy="0"/>
          <a:chOff x="0" y="0"/>
          <a:chExt cx="0" cy="0"/>
        </a:xfrm>
      </p:grpSpPr>
      <p:sp>
        <p:nvSpPr>
          <p:cNvPr id="693" name="Google Shape;693;p31"/>
          <p:cNvSpPr/>
          <p:nvPr/>
        </p:nvSpPr>
        <p:spPr>
          <a:xfrm flipH="1" rot="912733">
            <a:off x="-1572654" y="597947"/>
            <a:ext cx="3253667" cy="548082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rgbClr val="A0A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1"/>
          <p:cNvSpPr/>
          <p:nvPr/>
        </p:nvSpPr>
        <p:spPr>
          <a:xfrm rot="-482288">
            <a:off x="6784912" y="-733687"/>
            <a:ext cx="3654738" cy="3639584"/>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1"/>
          <p:cNvSpPr/>
          <p:nvPr/>
        </p:nvSpPr>
        <p:spPr>
          <a:xfrm rot="3320924">
            <a:off x="8443534" y="3822428"/>
            <a:ext cx="1269688" cy="1658230"/>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1"/>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CUSTOM_20">
    <p:spTree>
      <p:nvGrpSpPr>
        <p:cNvPr id="697" name="Shape 697"/>
        <p:cNvGrpSpPr/>
        <p:nvPr/>
      </p:nvGrpSpPr>
      <p:grpSpPr>
        <a:xfrm>
          <a:off x="0" y="0"/>
          <a:ext cx="0" cy="0"/>
          <a:chOff x="0" y="0"/>
          <a:chExt cx="0" cy="0"/>
        </a:xfrm>
      </p:grpSpPr>
      <p:sp>
        <p:nvSpPr>
          <p:cNvPr id="698" name="Google Shape;698;p32"/>
          <p:cNvSpPr/>
          <p:nvPr/>
        </p:nvSpPr>
        <p:spPr>
          <a:xfrm rot="-5620610">
            <a:off x="8235762" y="2503251"/>
            <a:ext cx="3242370" cy="3111144"/>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2"/>
          <p:cNvSpPr/>
          <p:nvPr/>
        </p:nvSpPr>
        <p:spPr>
          <a:xfrm flipH="1" rot="-595142">
            <a:off x="-1233073" y="-485172"/>
            <a:ext cx="3397327" cy="3383240"/>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2"/>
          <p:cNvSpPr/>
          <p:nvPr/>
        </p:nvSpPr>
        <p:spPr>
          <a:xfrm rot="-7977683">
            <a:off x="6409699" y="-292300"/>
            <a:ext cx="1554661" cy="149174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2"/>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CUSTOM_21">
    <p:spTree>
      <p:nvGrpSpPr>
        <p:cNvPr id="702" name="Shape 702"/>
        <p:cNvGrpSpPr/>
        <p:nvPr/>
      </p:nvGrpSpPr>
      <p:grpSpPr>
        <a:xfrm>
          <a:off x="0" y="0"/>
          <a:ext cx="0" cy="0"/>
          <a:chOff x="0" y="0"/>
          <a:chExt cx="0" cy="0"/>
        </a:xfrm>
      </p:grpSpPr>
      <p:sp>
        <p:nvSpPr>
          <p:cNvPr id="703" name="Google Shape;703;p33"/>
          <p:cNvSpPr/>
          <p:nvPr/>
        </p:nvSpPr>
        <p:spPr>
          <a:xfrm flipH="1" rot="-5400000">
            <a:off x="5697375" y="631183"/>
            <a:ext cx="4913539" cy="302294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3"/>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705" name="Google Shape;705;p33"/>
          <p:cNvGrpSpPr/>
          <p:nvPr/>
        </p:nvGrpSpPr>
        <p:grpSpPr>
          <a:xfrm flipH="1" rot="10800000">
            <a:off x="-776141" y="2015093"/>
            <a:ext cx="2087674" cy="2077913"/>
            <a:chOff x="2414491" y="671177"/>
            <a:chExt cx="1830972" cy="1822411"/>
          </a:xfrm>
        </p:grpSpPr>
        <p:sp>
          <p:nvSpPr>
            <p:cNvPr id="706" name="Google Shape;706;p33"/>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3"/>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3"/>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3"/>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3"/>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3"/>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3"/>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3"/>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3"/>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3"/>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3"/>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3"/>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3"/>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3"/>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3"/>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3"/>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3"/>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3"/>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3"/>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3"/>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3"/>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3"/>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3"/>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3"/>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3"/>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3"/>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3"/>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3"/>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3"/>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3"/>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3"/>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3"/>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3"/>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3"/>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6">
    <p:spTree>
      <p:nvGrpSpPr>
        <p:cNvPr id="740" name="Shape 740"/>
        <p:cNvGrpSpPr/>
        <p:nvPr/>
      </p:nvGrpSpPr>
      <p:grpSpPr>
        <a:xfrm>
          <a:off x="0" y="0"/>
          <a:ext cx="0" cy="0"/>
          <a:chOff x="0" y="0"/>
          <a:chExt cx="0" cy="0"/>
        </a:xfrm>
      </p:grpSpPr>
      <p:sp>
        <p:nvSpPr>
          <p:cNvPr id="741" name="Google Shape;741;p34"/>
          <p:cNvSpPr/>
          <p:nvPr/>
        </p:nvSpPr>
        <p:spPr>
          <a:xfrm rot="-2187687">
            <a:off x="6997415" y="2824325"/>
            <a:ext cx="1938838" cy="3305612"/>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4"/>
          <p:cNvSpPr/>
          <p:nvPr/>
        </p:nvSpPr>
        <p:spPr>
          <a:xfrm rot="1855510">
            <a:off x="2523490" y="193756"/>
            <a:ext cx="4979106" cy="4104445"/>
          </a:xfrm>
          <a:custGeom>
            <a:rect b="b" l="l" r="r" t="t"/>
            <a:pathLst>
              <a:path extrusionOk="0" h="48836" w="59243">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4"/>
          <p:cNvSpPr/>
          <p:nvPr/>
        </p:nvSpPr>
        <p:spPr>
          <a:xfrm flipH="1" rot="10800000">
            <a:off x="242450" y="2888462"/>
            <a:ext cx="1774800" cy="17748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4" name="Google Shape;744;p34"/>
          <p:cNvGrpSpPr/>
          <p:nvPr/>
        </p:nvGrpSpPr>
        <p:grpSpPr>
          <a:xfrm flipH="1" rot="10800000">
            <a:off x="955516" y="2266845"/>
            <a:ext cx="1696762" cy="1688828"/>
            <a:chOff x="2414491" y="671177"/>
            <a:chExt cx="1830972" cy="1822411"/>
          </a:xfrm>
        </p:grpSpPr>
        <p:sp>
          <p:nvSpPr>
            <p:cNvPr id="745" name="Google Shape;745;p34"/>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4"/>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4"/>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4"/>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4"/>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4"/>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4"/>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4"/>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4"/>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4"/>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4"/>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4"/>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4"/>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4"/>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4"/>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4"/>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4"/>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4"/>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4"/>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4"/>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4"/>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4"/>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4"/>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4"/>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4"/>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4"/>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4"/>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4"/>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4"/>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4"/>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4"/>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4"/>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4"/>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4"/>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9" name="Google Shape;779;p34"/>
          <p:cNvSpPr/>
          <p:nvPr/>
        </p:nvSpPr>
        <p:spPr>
          <a:xfrm rot="-7977683">
            <a:off x="6033949" y="548625"/>
            <a:ext cx="1554661" cy="149174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4">
            <a:hlinkClick/>
          </p:cNvPr>
          <p:cNvSpPr txBox="1"/>
          <p:nvPr>
            <p:ph type="title"/>
          </p:nvPr>
        </p:nvSpPr>
        <p:spPr>
          <a:xfrm>
            <a:off x="2019300" y="1960425"/>
            <a:ext cx="5105400" cy="121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81" name="Google Shape;781;p34"/>
          <p:cNvSpPr txBox="1"/>
          <p:nvPr>
            <p:ph hasCustomPrompt="1" idx="2" type="title"/>
          </p:nvPr>
        </p:nvSpPr>
        <p:spPr>
          <a:xfrm>
            <a:off x="2019300" y="914400"/>
            <a:ext cx="5105400" cy="121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5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8">
    <p:spTree>
      <p:nvGrpSpPr>
        <p:cNvPr id="782" name="Shape 782"/>
        <p:cNvGrpSpPr/>
        <p:nvPr/>
      </p:nvGrpSpPr>
      <p:grpSpPr>
        <a:xfrm>
          <a:off x="0" y="0"/>
          <a:ext cx="0" cy="0"/>
          <a:chOff x="0" y="0"/>
          <a:chExt cx="0" cy="0"/>
        </a:xfrm>
      </p:grpSpPr>
      <p:sp>
        <p:nvSpPr>
          <p:cNvPr id="783" name="Google Shape;783;p35"/>
          <p:cNvSpPr/>
          <p:nvPr/>
        </p:nvSpPr>
        <p:spPr>
          <a:xfrm rot="-7977683">
            <a:off x="1484724" y="1516400"/>
            <a:ext cx="1554661" cy="149174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5"/>
          <p:cNvSpPr/>
          <p:nvPr/>
        </p:nvSpPr>
        <p:spPr>
          <a:xfrm flipH="1" rot="288619">
            <a:off x="-1415244" y="1158707"/>
            <a:ext cx="4829256" cy="4940052"/>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5"/>
          <p:cNvSpPr/>
          <p:nvPr/>
        </p:nvSpPr>
        <p:spPr>
          <a:xfrm rot="-8533595">
            <a:off x="7105388" y="-706575"/>
            <a:ext cx="1938828" cy="3305595"/>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5"/>
          <p:cNvSpPr/>
          <p:nvPr/>
        </p:nvSpPr>
        <p:spPr>
          <a:xfrm>
            <a:off x="6970750" y="2154714"/>
            <a:ext cx="1460036" cy="1906827"/>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7" name="Google Shape;787;p35"/>
          <p:cNvGrpSpPr/>
          <p:nvPr/>
        </p:nvGrpSpPr>
        <p:grpSpPr>
          <a:xfrm>
            <a:off x="6247704" y="2777002"/>
            <a:ext cx="1830972" cy="1822411"/>
            <a:chOff x="2414491" y="671177"/>
            <a:chExt cx="1830972" cy="1822411"/>
          </a:xfrm>
        </p:grpSpPr>
        <p:sp>
          <p:nvSpPr>
            <p:cNvPr id="788" name="Google Shape;788;p35"/>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5"/>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5"/>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5"/>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5"/>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5"/>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5"/>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5"/>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5"/>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5"/>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5"/>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5"/>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5"/>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5"/>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5"/>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5"/>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5"/>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5"/>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5"/>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5"/>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5"/>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5"/>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5"/>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5"/>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5"/>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5"/>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5"/>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5"/>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5"/>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5"/>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5"/>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5"/>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5"/>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5"/>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2" name="Google Shape;822;p35">
            <a:hlinkClick/>
          </p:cNvPr>
          <p:cNvSpPr txBox="1"/>
          <p:nvPr>
            <p:ph type="title"/>
          </p:nvPr>
        </p:nvSpPr>
        <p:spPr>
          <a:xfrm>
            <a:off x="2019300" y="1960425"/>
            <a:ext cx="5105400" cy="121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23" name="Google Shape;823;p35"/>
          <p:cNvSpPr txBox="1"/>
          <p:nvPr>
            <p:ph hasCustomPrompt="1" idx="2" type="title"/>
          </p:nvPr>
        </p:nvSpPr>
        <p:spPr>
          <a:xfrm>
            <a:off x="2019300" y="914400"/>
            <a:ext cx="5105400" cy="121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5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13">
    <p:spTree>
      <p:nvGrpSpPr>
        <p:cNvPr id="824" name="Shape 824"/>
        <p:cNvGrpSpPr/>
        <p:nvPr/>
      </p:nvGrpSpPr>
      <p:grpSpPr>
        <a:xfrm>
          <a:off x="0" y="0"/>
          <a:ext cx="0" cy="0"/>
          <a:chOff x="0" y="0"/>
          <a:chExt cx="0" cy="0"/>
        </a:xfrm>
      </p:grpSpPr>
      <p:sp>
        <p:nvSpPr>
          <p:cNvPr id="825" name="Google Shape;825;p36"/>
          <p:cNvSpPr/>
          <p:nvPr/>
        </p:nvSpPr>
        <p:spPr>
          <a:xfrm rot="-5716269">
            <a:off x="3090772" y="121523"/>
            <a:ext cx="3242308" cy="5108995"/>
          </a:xfrm>
          <a:custGeom>
            <a:rect b="b" l="l" r="r" t="t"/>
            <a:pathLst>
              <a:path extrusionOk="0" h="83294" w="72386">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6" name="Google Shape;826;p36"/>
          <p:cNvGrpSpPr/>
          <p:nvPr/>
        </p:nvGrpSpPr>
        <p:grpSpPr>
          <a:xfrm flipH="1">
            <a:off x="6918862" y="-84862"/>
            <a:ext cx="2277317" cy="5304377"/>
            <a:chOff x="224725" y="566950"/>
            <a:chExt cx="1850875" cy="4311100"/>
          </a:xfrm>
        </p:grpSpPr>
        <p:sp>
          <p:nvSpPr>
            <p:cNvPr id="827" name="Google Shape;827;p36"/>
            <p:cNvSpPr/>
            <p:nvPr/>
          </p:nvSpPr>
          <p:spPr>
            <a:xfrm>
              <a:off x="1914975" y="566950"/>
              <a:ext cx="160625" cy="2033000"/>
            </a:xfrm>
            <a:custGeom>
              <a:rect b="b" l="l" r="r" t="t"/>
              <a:pathLst>
                <a:path extrusionOk="0" h="81320" w="6425">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6"/>
            <p:cNvSpPr/>
            <p:nvPr/>
          </p:nvSpPr>
          <p:spPr>
            <a:xfrm>
              <a:off x="1761075" y="818875"/>
              <a:ext cx="160625" cy="2032875"/>
            </a:xfrm>
            <a:custGeom>
              <a:rect b="b" l="l" r="r" t="t"/>
              <a:pathLst>
                <a:path extrusionOk="0" h="81315" w="6425">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6"/>
            <p:cNvSpPr/>
            <p:nvPr/>
          </p:nvSpPr>
          <p:spPr>
            <a:xfrm>
              <a:off x="1607850" y="566950"/>
              <a:ext cx="159950" cy="2033000"/>
            </a:xfrm>
            <a:custGeom>
              <a:rect b="b" l="l" r="r" t="t"/>
              <a:pathLst>
                <a:path extrusionOk="0" h="81320" w="6398">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6"/>
            <p:cNvSpPr/>
            <p:nvPr/>
          </p:nvSpPr>
          <p:spPr>
            <a:xfrm>
              <a:off x="1453950" y="818875"/>
              <a:ext cx="160600" cy="2032875"/>
            </a:xfrm>
            <a:custGeom>
              <a:rect b="b" l="l" r="r" t="t"/>
              <a:pathLst>
                <a:path extrusionOk="0" h="81315" w="6424">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6"/>
            <p:cNvSpPr/>
            <p:nvPr/>
          </p:nvSpPr>
          <p:spPr>
            <a:xfrm>
              <a:off x="1300050" y="566950"/>
              <a:ext cx="160600" cy="2033000"/>
            </a:xfrm>
            <a:custGeom>
              <a:rect b="b" l="l" r="r" t="t"/>
              <a:pathLst>
                <a:path extrusionOk="0" h="81320" w="6424">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6"/>
            <p:cNvSpPr/>
            <p:nvPr/>
          </p:nvSpPr>
          <p:spPr>
            <a:xfrm>
              <a:off x="1146800" y="818875"/>
              <a:ext cx="159950" cy="2032875"/>
            </a:xfrm>
            <a:custGeom>
              <a:rect b="b" l="l" r="r" t="t"/>
              <a:pathLst>
                <a:path extrusionOk="0" h="81315" w="6398">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6"/>
            <p:cNvSpPr/>
            <p:nvPr/>
          </p:nvSpPr>
          <p:spPr>
            <a:xfrm>
              <a:off x="992900" y="566950"/>
              <a:ext cx="160625" cy="2033000"/>
            </a:xfrm>
            <a:custGeom>
              <a:rect b="b" l="l" r="r" t="t"/>
              <a:pathLst>
                <a:path extrusionOk="0" h="81320" w="6425">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6"/>
            <p:cNvSpPr/>
            <p:nvPr/>
          </p:nvSpPr>
          <p:spPr>
            <a:xfrm>
              <a:off x="839675" y="818875"/>
              <a:ext cx="159950" cy="2032875"/>
            </a:xfrm>
            <a:custGeom>
              <a:rect b="b" l="l" r="r" t="t"/>
              <a:pathLst>
                <a:path extrusionOk="0" h="81315" w="6398">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6"/>
            <p:cNvSpPr/>
            <p:nvPr/>
          </p:nvSpPr>
          <p:spPr>
            <a:xfrm>
              <a:off x="685775" y="566950"/>
              <a:ext cx="159950" cy="2033000"/>
            </a:xfrm>
            <a:custGeom>
              <a:rect b="b" l="l" r="r" t="t"/>
              <a:pathLst>
                <a:path extrusionOk="0" h="81320" w="6398">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6"/>
            <p:cNvSpPr/>
            <p:nvPr/>
          </p:nvSpPr>
          <p:spPr>
            <a:xfrm>
              <a:off x="531875" y="818875"/>
              <a:ext cx="160600" cy="2032875"/>
            </a:xfrm>
            <a:custGeom>
              <a:rect b="b" l="l" r="r" t="t"/>
              <a:pathLst>
                <a:path extrusionOk="0" h="81315" w="6424">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6"/>
            <p:cNvSpPr/>
            <p:nvPr/>
          </p:nvSpPr>
          <p:spPr>
            <a:xfrm>
              <a:off x="378625" y="566950"/>
              <a:ext cx="159950" cy="2033000"/>
            </a:xfrm>
            <a:custGeom>
              <a:rect b="b" l="l" r="r" t="t"/>
              <a:pathLst>
                <a:path extrusionOk="0" h="81320" w="6398">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6"/>
            <p:cNvSpPr/>
            <p:nvPr/>
          </p:nvSpPr>
          <p:spPr>
            <a:xfrm>
              <a:off x="224725" y="818875"/>
              <a:ext cx="159950" cy="2032875"/>
            </a:xfrm>
            <a:custGeom>
              <a:rect b="b" l="l" r="r" t="t"/>
              <a:pathLst>
                <a:path extrusionOk="0" h="81315" w="6398">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6"/>
            <p:cNvSpPr/>
            <p:nvPr/>
          </p:nvSpPr>
          <p:spPr>
            <a:xfrm>
              <a:off x="1914975" y="2593575"/>
              <a:ext cx="160625" cy="2032875"/>
            </a:xfrm>
            <a:custGeom>
              <a:rect b="b" l="l" r="r" t="t"/>
              <a:pathLst>
                <a:path extrusionOk="0" h="81315" w="6425">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6"/>
            <p:cNvSpPr/>
            <p:nvPr/>
          </p:nvSpPr>
          <p:spPr>
            <a:xfrm>
              <a:off x="1761075" y="2845375"/>
              <a:ext cx="160625" cy="2032675"/>
            </a:xfrm>
            <a:custGeom>
              <a:rect b="b" l="l" r="r" t="t"/>
              <a:pathLst>
                <a:path extrusionOk="0" h="81307" w="6425">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6"/>
            <p:cNvSpPr/>
            <p:nvPr/>
          </p:nvSpPr>
          <p:spPr>
            <a:xfrm>
              <a:off x="1607850" y="2593575"/>
              <a:ext cx="159950" cy="2032875"/>
            </a:xfrm>
            <a:custGeom>
              <a:rect b="b" l="l" r="r" t="t"/>
              <a:pathLst>
                <a:path extrusionOk="0" h="81315" w="6398">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6"/>
            <p:cNvSpPr/>
            <p:nvPr/>
          </p:nvSpPr>
          <p:spPr>
            <a:xfrm>
              <a:off x="1453950" y="2845375"/>
              <a:ext cx="160600" cy="2032675"/>
            </a:xfrm>
            <a:custGeom>
              <a:rect b="b" l="l" r="r" t="t"/>
              <a:pathLst>
                <a:path extrusionOk="0" h="81307" w="6424">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6"/>
            <p:cNvSpPr/>
            <p:nvPr/>
          </p:nvSpPr>
          <p:spPr>
            <a:xfrm>
              <a:off x="1300050" y="2593575"/>
              <a:ext cx="160600" cy="2032875"/>
            </a:xfrm>
            <a:custGeom>
              <a:rect b="b" l="l" r="r" t="t"/>
              <a:pathLst>
                <a:path extrusionOk="0" h="81315" w="6424">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6"/>
            <p:cNvSpPr/>
            <p:nvPr/>
          </p:nvSpPr>
          <p:spPr>
            <a:xfrm>
              <a:off x="1146800" y="2845375"/>
              <a:ext cx="159950" cy="2032675"/>
            </a:xfrm>
            <a:custGeom>
              <a:rect b="b" l="l" r="r" t="t"/>
              <a:pathLst>
                <a:path extrusionOk="0" h="81307" w="6398">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6"/>
            <p:cNvSpPr/>
            <p:nvPr/>
          </p:nvSpPr>
          <p:spPr>
            <a:xfrm>
              <a:off x="992900" y="2593575"/>
              <a:ext cx="160625" cy="2032875"/>
            </a:xfrm>
            <a:custGeom>
              <a:rect b="b" l="l" r="r" t="t"/>
              <a:pathLst>
                <a:path extrusionOk="0" h="81315" w="6425">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6"/>
            <p:cNvSpPr/>
            <p:nvPr/>
          </p:nvSpPr>
          <p:spPr>
            <a:xfrm>
              <a:off x="839675" y="2845375"/>
              <a:ext cx="159950" cy="2032675"/>
            </a:xfrm>
            <a:custGeom>
              <a:rect b="b" l="l" r="r" t="t"/>
              <a:pathLst>
                <a:path extrusionOk="0" h="81307" w="6398">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6"/>
            <p:cNvSpPr/>
            <p:nvPr/>
          </p:nvSpPr>
          <p:spPr>
            <a:xfrm>
              <a:off x="685775" y="2593575"/>
              <a:ext cx="159950" cy="2032875"/>
            </a:xfrm>
            <a:custGeom>
              <a:rect b="b" l="l" r="r" t="t"/>
              <a:pathLst>
                <a:path extrusionOk="0" h="81315" w="6398">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6"/>
            <p:cNvSpPr/>
            <p:nvPr/>
          </p:nvSpPr>
          <p:spPr>
            <a:xfrm>
              <a:off x="531875" y="2845375"/>
              <a:ext cx="160600" cy="2032675"/>
            </a:xfrm>
            <a:custGeom>
              <a:rect b="b" l="l" r="r" t="t"/>
              <a:pathLst>
                <a:path extrusionOk="0" h="81307" w="6424">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6"/>
            <p:cNvSpPr/>
            <p:nvPr/>
          </p:nvSpPr>
          <p:spPr>
            <a:xfrm>
              <a:off x="378625" y="2593575"/>
              <a:ext cx="159950" cy="2032875"/>
            </a:xfrm>
            <a:custGeom>
              <a:rect b="b" l="l" r="r" t="t"/>
              <a:pathLst>
                <a:path extrusionOk="0" h="81315" w="6398">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6"/>
            <p:cNvSpPr/>
            <p:nvPr/>
          </p:nvSpPr>
          <p:spPr>
            <a:xfrm>
              <a:off x="224725" y="2845375"/>
              <a:ext cx="159950" cy="2032675"/>
            </a:xfrm>
            <a:custGeom>
              <a:rect b="b" l="l" r="r" t="t"/>
              <a:pathLst>
                <a:path extrusionOk="0" h="81307" w="6398">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1" name="Google Shape;851;p36">
            <a:hlinkClick/>
          </p:cNvPr>
          <p:cNvSpPr txBox="1"/>
          <p:nvPr>
            <p:ph type="title"/>
          </p:nvPr>
        </p:nvSpPr>
        <p:spPr>
          <a:xfrm>
            <a:off x="2019300" y="1960425"/>
            <a:ext cx="5105400" cy="121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52" name="Google Shape;852;p36"/>
          <p:cNvSpPr txBox="1"/>
          <p:nvPr>
            <p:ph hasCustomPrompt="1" idx="2" type="title"/>
          </p:nvPr>
        </p:nvSpPr>
        <p:spPr>
          <a:xfrm>
            <a:off x="2020824" y="918450"/>
            <a:ext cx="5105400" cy="121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5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53" name="Google Shape;853;p36"/>
          <p:cNvSpPr/>
          <p:nvPr/>
        </p:nvSpPr>
        <p:spPr>
          <a:xfrm flipH="1">
            <a:off x="6154471" y="760963"/>
            <a:ext cx="1269687" cy="1658228"/>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rgbClr val="A0A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6"/>
          <p:cNvSpPr/>
          <p:nvPr/>
        </p:nvSpPr>
        <p:spPr>
          <a:xfrm flipH="1">
            <a:off x="736534" y="1655532"/>
            <a:ext cx="1774800" cy="177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5" name="Google Shape;855;p36"/>
          <p:cNvGrpSpPr/>
          <p:nvPr/>
        </p:nvGrpSpPr>
        <p:grpSpPr>
          <a:xfrm flipH="1">
            <a:off x="101505" y="2363121"/>
            <a:ext cx="1696762" cy="1688828"/>
            <a:chOff x="2414491" y="671177"/>
            <a:chExt cx="1830972" cy="1822411"/>
          </a:xfrm>
        </p:grpSpPr>
        <p:sp>
          <p:nvSpPr>
            <p:cNvPr id="856" name="Google Shape;856;p36"/>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6"/>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6"/>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6"/>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6"/>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6"/>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6"/>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6"/>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6"/>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6"/>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6"/>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6"/>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6"/>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6"/>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6"/>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6"/>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6"/>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6"/>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6"/>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6"/>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6"/>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6"/>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6"/>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6"/>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6"/>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6"/>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6"/>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6"/>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6"/>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6"/>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6"/>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6"/>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6"/>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6"/>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CUSTOM_17">
    <p:spTree>
      <p:nvGrpSpPr>
        <p:cNvPr id="890" name="Shape 890"/>
        <p:cNvGrpSpPr/>
        <p:nvPr/>
      </p:nvGrpSpPr>
      <p:grpSpPr>
        <a:xfrm>
          <a:off x="0" y="0"/>
          <a:ext cx="0" cy="0"/>
          <a:chOff x="0" y="0"/>
          <a:chExt cx="0" cy="0"/>
        </a:xfrm>
      </p:grpSpPr>
      <p:sp>
        <p:nvSpPr>
          <p:cNvPr id="891" name="Google Shape;891;p37"/>
          <p:cNvSpPr/>
          <p:nvPr/>
        </p:nvSpPr>
        <p:spPr>
          <a:xfrm>
            <a:off x="6379125" y="3295174"/>
            <a:ext cx="1436700" cy="1436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7"/>
          <p:cNvSpPr/>
          <p:nvPr/>
        </p:nvSpPr>
        <p:spPr>
          <a:xfrm rot="3781224">
            <a:off x="-1829431" y="2502688"/>
            <a:ext cx="6147391" cy="3782042"/>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7"/>
          <p:cNvSpPr/>
          <p:nvPr/>
        </p:nvSpPr>
        <p:spPr>
          <a:xfrm flipH="1" rot="-1693254">
            <a:off x="7048898" y="1570932"/>
            <a:ext cx="2436429" cy="4153979"/>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7">
            <a:hlinkClick/>
          </p:cNvPr>
          <p:cNvSpPr txBox="1"/>
          <p:nvPr>
            <p:ph type="title"/>
          </p:nvPr>
        </p:nvSpPr>
        <p:spPr>
          <a:xfrm>
            <a:off x="2019300" y="1960425"/>
            <a:ext cx="5105400" cy="121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95" name="Google Shape;895;p37"/>
          <p:cNvSpPr txBox="1"/>
          <p:nvPr>
            <p:ph hasCustomPrompt="1" idx="2" type="title"/>
          </p:nvPr>
        </p:nvSpPr>
        <p:spPr>
          <a:xfrm>
            <a:off x="2019300" y="914400"/>
            <a:ext cx="5105400" cy="121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5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grpSp>
        <p:nvGrpSpPr>
          <p:cNvPr id="896" name="Google Shape;896;p37"/>
          <p:cNvGrpSpPr/>
          <p:nvPr/>
        </p:nvGrpSpPr>
        <p:grpSpPr>
          <a:xfrm flipH="1" rot="10800000">
            <a:off x="815666" y="1235970"/>
            <a:ext cx="1696762" cy="1688828"/>
            <a:chOff x="2414491" y="671177"/>
            <a:chExt cx="1830972" cy="1822411"/>
          </a:xfrm>
        </p:grpSpPr>
        <p:sp>
          <p:nvSpPr>
            <p:cNvPr id="897" name="Google Shape;897;p37"/>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7"/>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7"/>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7"/>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7"/>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7"/>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7"/>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7"/>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7"/>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7"/>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7"/>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7"/>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7"/>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7"/>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7"/>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7"/>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7"/>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7"/>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7"/>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7"/>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7"/>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7"/>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7"/>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7"/>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7"/>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7"/>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7"/>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7"/>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7"/>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7"/>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7"/>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7"/>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7"/>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7"/>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5">
  <p:cSld name="CUSTOM_19">
    <p:spTree>
      <p:nvGrpSpPr>
        <p:cNvPr id="931" name="Shape 931"/>
        <p:cNvGrpSpPr/>
        <p:nvPr/>
      </p:nvGrpSpPr>
      <p:grpSpPr>
        <a:xfrm>
          <a:off x="0" y="0"/>
          <a:ext cx="0" cy="0"/>
          <a:chOff x="0" y="0"/>
          <a:chExt cx="0" cy="0"/>
        </a:xfrm>
      </p:grpSpPr>
      <p:sp>
        <p:nvSpPr>
          <p:cNvPr id="932" name="Google Shape;932;p38"/>
          <p:cNvSpPr/>
          <p:nvPr/>
        </p:nvSpPr>
        <p:spPr>
          <a:xfrm flipH="1" rot="199611">
            <a:off x="-1222385" y="1111794"/>
            <a:ext cx="4658395" cy="4765297"/>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8"/>
          <p:cNvSpPr/>
          <p:nvPr/>
        </p:nvSpPr>
        <p:spPr>
          <a:xfrm flipH="1" rot="-5035045">
            <a:off x="5862077" y="-226971"/>
            <a:ext cx="5262855" cy="323795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8"/>
          <p:cNvSpPr/>
          <p:nvPr/>
        </p:nvSpPr>
        <p:spPr>
          <a:xfrm rot="10800000">
            <a:off x="6276915" y="2875987"/>
            <a:ext cx="1774800" cy="177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5" name="Google Shape;935;p38"/>
          <p:cNvGrpSpPr/>
          <p:nvPr/>
        </p:nvGrpSpPr>
        <p:grpSpPr>
          <a:xfrm rot="10800000">
            <a:off x="1381161" y="1333007"/>
            <a:ext cx="1696762" cy="1688828"/>
            <a:chOff x="2414491" y="671177"/>
            <a:chExt cx="1830972" cy="1822411"/>
          </a:xfrm>
        </p:grpSpPr>
        <p:sp>
          <p:nvSpPr>
            <p:cNvPr id="936" name="Google Shape;936;p38"/>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8"/>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8"/>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8"/>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8"/>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8"/>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8"/>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8"/>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8"/>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8"/>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8"/>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8"/>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8"/>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8"/>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8"/>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8"/>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8"/>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8"/>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8"/>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8"/>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8"/>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8"/>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8"/>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8"/>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8"/>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8"/>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8"/>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8"/>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8"/>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8"/>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8"/>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8"/>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8"/>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8"/>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0" name="Google Shape;970;p38">
            <a:hlinkClick/>
          </p:cNvPr>
          <p:cNvSpPr txBox="1"/>
          <p:nvPr>
            <p:ph type="title"/>
          </p:nvPr>
        </p:nvSpPr>
        <p:spPr>
          <a:xfrm>
            <a:off x="2019300" y="1960425"/>
            <a:ext cx="5105400" cy="121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4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71" name="Google Shape;971;p38"/>
          <p:cNvSpPr txBox="1"/>
          <p:nvPr>
            <p:ph hasCustomPrompt="1" idx="2" type="title"/>
          </p:nvPr>
        </p:nvSpPr>
        <p:spPr>
          <a:xfrm>
            <a:off x="2019300" y="914400"/>
            <a:ext cx="5105400" cy="121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5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32_2">
    <p:spTree>
      <p:nvGrpSpPr>
        <p:cNvPr id="972" name="Shape 972"/>
        <p:cNvGrpSpPr/>
        <p:nvPr/>
      </p:nvGrpSpPr>
      <p:grpSpPr>
        <a:xfrm>
          <a:off x="0" y="0"/>
          <a:ext cx="0" cy="0"/>
          <a:chOff x="0" y="0"/>
          <a:chExt cx="0" cy="0"/>
        </a:xfrm>
      </p:grpSpPr>
      <p:sp>
        <p:nvSpPr>
          <p:cNvPr id="973" name="Google Shape;973;p39"/>
          <p:cNvSpPr/>
          <p:nvPr/>
        </p:nvSpPr>
        <p:spPr>
          <a:xfrm rot="672094">
            <a:off x="-3534661" y="414138"/>
            <a:ext cx="4680680" cy="4251900"/>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9"/>
          <p:cNvSpPr/>
          <p:nvPr/>
        </p:nvSpPr>
        <p:spPr>
          <a:xfrm>
            <a:off x="8264550" y="465501"/>
            <a:ext cx="1460036" cy="1906827"/>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9"/>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6" name="Google Shape;976;p39"/>
          <p:cNvSpPr txBox="1"/>
          <p:nvPr>
            <p:ph idx="1" type="subTitle"/>
          </p:nvPr>
        </p:nvSpPr>
        <p:spPr>
          <a:xfrm>
            <a:off x="713250" y="1126100"/>
            <a:ext cx="7717500" cy="3442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1050"/>
              <a:buFont typeface="Ubuntu"/>
              <a:buChar char="●"/>
              <a:defRPr sz="1600"/>
            </a:lvl1pPr>
            <a:lvl2pPr lvl="1" rtl="0">
              <a:spcBef>
                <a:spcPts val="0"/>
              </a:spcBef>
              <a:spcAft>
                <a:spcPts val="0"/>
              </a:spcAft>
              <a:buClr>
                <a:schemeClr val="dk1"/>
              </a:buClr>
              <a:buSzPts val="1400"/>
              <a:buFont typeface="Ubuntu"/>
              <a:buAutoNum type="alphaLcPeriod"/>
              <a:defRPr sz="1600"/>
            </a:lvl2pPr>
            <a:lvl3pPr lvl="2" rtl="0">
              <a:spcBef>
                <a:spcPts val="0"/>
              </a:spcBef>
              <a:spcAft>
                <a:spcPts val="0"/>
              </a:spcAft>
              <a:buClr>
                <a:schemeClr val="dk1"/>
              </a:buClr>
              <a:buSzPts val="1400"/>
              <a:buFont typeface="Ubuntu"/>
              <a:buAutoNum type="romanLcPeriod"/>
              <a:defRPr/>
            </a:lvl3pPr>
            <a:lvl4pPr lvl="3" rtl="0">
              <a:spcBef>
                <a:spcPts val="0"/>
              </a:spcBef>
              <a:spcAft>
                <a:spcPts val="0"/>
              </a:spcAft>
              <a:buClr>
                <a:schemeClr val="dk1"/>
              </a:buClr>
              <a:buSzPts val="1400"/>
              <a:buFont typeface="Ubuntu"/>
              <a:buAutoNum type="arabicPeriod"/>
              <a:defRPr/>
            </a:lvl4pPr>
            <a:lvl5pPr lvl="4" rtl="0">
              <a:spcBef>
                <a:spcPts val="0"/>
              </a:spcBef>
              <a:spcAft>
                <a:spcPts val="0"/>
              </a:spcAft>
              <a:buClr>
                <a:schemeClr val="dk1"/>
              </a:buClr>
              <a:buSzPts val="1400"/>
              <a:buFont typeface="Ubuntu"/>
              <a:buAutoNum type="alphaLcPeriod"/>
              <a:defRPr/>
            </a:lvl5pPr>
            <a:lvl6pPr lvl="5" rtl="0">
              <a:spcBef>
                <a:spcPts val="0"/>
              </a:spcBef>
              <a:spcAft>
                <a:spcPts val="0"/>
              </a:spcAft>
              <a:buClr>
                <a:schemeClr val="dk1"/>
              </a:buClr>
              <a:buSzPts val="1400"/>
              <a:buFont typeface="Ubuntu"/>
              <a:buAutoNum type="romanLcPeriod"/>
              <a:defRPr/>
            </a:lvl6pPr>
            <a:lvl7pPr lvl="6" rtl="0">
              <a:spcBef>
                <a:spcPts val="0"/>
              </a:spcBef>
              <a:spcAft>
                <a:spcPts val="0"/>
              </a:spcAft>
              <a:buClr>
                <a:schemeClr val="dk1"/>
              </a:buClr>
              <a:buSzPts val="1400"/>
              <a:buFont typeface="Ubuntu"/>
              <a:buAutoNum type="arabicPeriod"/>
              <a:defRPr/>
            </a:lvl7pPr>
            <a:lvl8pPr lvl="7" rtl="0">
              <a:spcBef>
                <a:spcPts val="0"/>
              </a:spcBef>
              <a:spcAft>
                <a:spcPts val="0"/>
              </a:spcAft>
              <a:buClr>
                <a:schemeClr val="dk1"/>
              </a:buClr>
              <a:buSzPts val="1400"/>
              <a:buFont typeface="Ubuntu"/>
              <a:buAutoNum type="alphaLcPeriod"/>
              <a:defRPr/>
            </a:lvl8pPr>
            <a:lvl9pPr lvl="8" rtl="0">
              <a:spcBef>
                <a:spcPts val="0"/>
              </a:spcBef>
              <a:spcAft>
                <a:spcPts val="0"/>
              </a:spcAft>
              <a:buClr>
                <a:schemeClr val="dk1"/>
              </a:buClr>
              <a:buSzPts val="1400"/>
              <a:buFont typeface="Ubuntu"/>
              <a:buAutoNum type="romanLcPeriod"/>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_1">
    <p:spTree>
      <p:nvGrpSpPr>
        <p:cNvPr id="977" name="Shape 977"/>
        <p:cNvGrpSpPr/>
        <p:nvPr/>
      </p:nvGrpSpPr>
      <p:grpSpPr>
        <a:xfrm>
          <a:off x="0" y="0"/>
          <a:ext cx="0" cy="0"/>
          <a:chOff x="0" y="0"/>
          <a:chExt cx="0" cy="0"/>
        </a:xfrm>
      </p:grpSpPr>
      <p:sp>
        <p:nvSpPr>
          <p:cNvPr id="978" name="Google Shape;978;p40"/>
          <p:cNvSpPr/>
          <p:nvPr/>
        </p:nvSpPr>
        <p:spPr>
          <a:xfrm rot="-5620636">
            <a:off x="7260268" y="484121"/>
            <a:ext cx="2991681" cy="287060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0"/>
          <p:cNvSpPr/>
          <p:nvPr/>
        </p:nvSpPr>
        <p:spPr>
          <a:xfrm flipH="1" rot="135969">
            <a:off x="-1259479" y="-732013"/>
            <a:ext cx="3397316" cy="3383229"/>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40"/>
          <p:cNvSpPr/>
          <p:nvPr/>
        </p:nvSpPr>
        <p:spPr>
          <a:xfrm rot="10800000">
            <a:off x="7259653" y="3925437"/>
            <a:ext cx="1774800" cy="177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1" name="Google Shape;981;p40"/>
          <p:cNvGrpSpPr/>
          <p:nvPr/>
        </p:nvGrpSpPr>
        <p:grpSpPr>
          <a:xfrm rot="10800000">
            <a:off x="6624625" y="3303820"/>
            <a:ext cx="1696762" cy="1688828"/>
            <a:chOff x="2414491" y="671177"/>
            <a:chExt cx="1830972" cy="1822411"/>
          </a:xfrm>
        </p:grpSpPr>
        <p:sp>
          <p:nvSpPr>
            <p:cNvPr id="982" name="Google Shape;982;p40"/>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40"/>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40"/>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40"/>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40"/>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40"/>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40"/>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40"/>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0"/>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40"/>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40"/>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40"/>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0"/>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0"/>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0"/>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0"/>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0"/>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40"/>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0"/>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0"/>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40"/>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0"/>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0"/>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40"/>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40"/>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0"/>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0"/>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0"/>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0"/>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0"/>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0"/>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0"/>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0"/>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0"/>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6" name="Google Shape;1016;p40"/>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17" name="Google Shape;1017;p40"/>
          <p:cNvSpPr txBox="1"/>
          <p:nvPr>
            <p:ph idx="1" type="subTitle"/>
          </p:nvPr>
        </p:nvSpPr>
        <p:spPr>
          <a:xfrm>
            <a:off x="713225" y="1168075"/>
            <a:ext cx="6028800" cy="3431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6" name="Shape 96"/>
        <p:cNvGrpSpPr/>
        <p:nvPr/>
      </p:nvGrpSpPr>
      <p:grpSpPr>
        <a:xfrm>
          <a:off x="0" y="0"/>
          <a:ext cx="0" cy="0"/>
          <a:chOff x="0" y="0"/>
          <a:chExt cx="0" cy="0"/>
        </a:xfrm>
      </p:grpSpPr>
      <p:sp>
        <p:nvSpPr>
          <p:cNvPr id="97" name="Google Shape;97;p5"/>
          <p:cNvSpPr/>
          <p:nvPr/>
        </p:nvSpPr>
        <p:spPr>
          <a:xfrm flipH="1">
            <a:off x="75" y="1620000"/>
            <a:ext cx="9143837" cy="2281200"/>
          </a:xfrm>
          <a:custGeom>
            <a:rect b="b" l="l" r="r" t="t"/>
            <a:pathLst>
              <a:path extrusionOk="0" h="121664" w="305584">
                <a:moveTo>
                  <a:pt x="219307" y="0"/>
                </a:moveTo>
                <a:cubicBezTo>
                  <a:pt x="203338" y="0"/>
                  <a:pt x="187335" y="4914"/>
                  <a:pt x="174406" y="14271"/>
                </a:cubicBezTo>
                <a:cubicBezTo>
                  <a:pt x="167072" y="19544"/>
                  <a:pt x="160755" y="26102"/>
                  <a:pt x="153475" y="31428"/>
                </a:cubicBezTo>
                <a:cubicBezTo>
                  <a:pt x="146652" y="36401"/>
                  <a:pt x="138616" y="40348"/>
                  <a:pt x="130237" y="40348"/>
                </a:cubicBezTo>
                <a:cubicBezTo>
                  <a:pt x="129643" y="40348"/>
                  <a:pt x="129047" y="40328"/>
                  <a:pt x="128449" y="40287"/>
                </a:cubicBezTo>
                <a:cubicBezTo>
                  <a:pt x="122935" y="39913"/>
                  <a:pt x="117662" y="37771"/>
                  <a:pt x="112175" y="37076"/>
                </a:cubicBezTo>
                <a:cubicBezTo>
                  <a:pt x="110880" y="36911"/>
                  <a:pt x="109574" y="36830"/>
                  <a:pt x="108268" y="36830"/>
                </a:cubicBezTo>
                <a:cubicBezTo>
                  <a:pt x="102130" y="36830"/>
                  <a:pt x="95990" y="38624"/>
                  <a:pt x="90870" y="42000"/>
                </a:cubicBezTo>
                <a:cubicBezTo>
                  <a:pt x="84982" y="45881"/>
                  <a:pt x="80351" y="51743"/>
                  <a:pt x="73794" y="54339"/>
                </a:cubicBezTo>
                <a:cubicBezTo>
                  <a:pt x="70523" y="55637"/>
                  <a:pt x="67081" y="56009"/>
                  <a:pt x="63565" y="56009"/>
                </a:cubicBezTo>
                <a:cubicBezTo>
                  <a:pt x="58850" y="56009"/>
                  <a:pt x="54001" y="55340"/>
                  <a:pt x="49253" y="55340"/>
                </a:cubicBezTo>
                <a:cubicBezTo>
                  <a:pt x="46444" y="55340"/>
                  <a:pt x="43669" y="55575"/>
                  <a:pt x="40979" y="56320"/>
                </a:cubicBezTo>
                <a:cubicBezTo>
                  <a:pt x="25348" y="60629"/>
                  <a:pt x="16515" y="80811"/>
                  <a:pt x="322" y="81212"/>
                </a:cubicBezTo>
                <a:lnTo>
                  <a:pt x="1" y="105140"/>
                </a:lnTo>
                <a:cubicBezTo>
                  <a:pt x="1" y="105140"/>
                  <a:pt x="15474" y="110471"/>
                  <a:pt x="34154" y="110471"/>
                </a:cubicBezTo>
                <a:cubicBezTo>
                  <a:pt x="45744" y="110471"/>
                  <a:pt x="58569" y="108419"/>
                  <a:pt x="69698" y="101768"/>
                </a:cubicBezTo>
                <a:cubicBezTo>
                  <a:pt x="77727" y="96977"/>
                  <a:pt x="84000" y="95050"/>
                  <a:pt x="89631" y="95050"/>
                </a:cubicBezTo>
                <a:cubicBezTo>
                  <a:pt x="104388" y="95050"/>
                  <a:pt x="114744" y="108287"/>
                  <a:pt x="140761" y="117934"/>
                </a:cubicBezTo>
                <a:cubicBezTo>
                  <a:pt x="147990" y="120617"/>
                  <a:pt x="154305" y="121664"/>
                  <a:pt x="160177" y="121664"/>
                </a:cubicBezTo>
                <a:cubicBezTo>
                  <a:pt x="181037" y="121664"/>
                  <a:pt x="196328" y="108460"/>
                  <a:pt x="227278" y="108460"/>
                </a:cubicBezTo>
                <a:cubicBezTo>
                  <a:pt x="230911" y="108460"/>
                  <a:pt x="234759" y="108642"/>
                  <a:pt x="238857" y="109048"/>
                </a:cubicBezTo>
                <a:cubicBezTo>
                  <a:pt x="240758" y="109237"/>
                  <a:pt x="242612" y="109327"/>
                  <a:pt x="244420" y="109327"/>
                </a:cubicBezTo>
                <a:cubicBezTo>
                  <a:pt x="289069" y="109327"/>
                  <a:pt x="305584" y="54072"/>
                  <a:pt x="305584" y="54072"/>
                </a:cubicBezTo>
                <a:lnTo>
                  <a:pt x="305584" y="33917"/>
                </a:lnTo>
                <a:cubicBezTo>
                  <a:pt x="282994" y="28243"/>
                  <a:pt x="264927" y="11033"/>
                  <a:pt x="242792" y="3726"/>
                </a:cubicBezTo>
                <a:cubicBezTo>
                  <a:pt x="235229" y="1223"/>
                  <a:pt x="227273" y="0"/>
                  <a:pt x="2193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5"/>
          <p:cNvSpPr/>
          <p:nvPr/>
        </p:nvSpPr>
        <p:spPr>
          <a:xfrm rot="5400000">
            <a:off x="-1596150" y="-854219"/>
            <a:ext cx="3561783" cy="3029652"/>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5"/>
          <p:cNvSpPr/>
          <p:nvPr/>
        </p:nvSpPr>
        <p:spPr>
          <a:xfrm>
            <a:off x="7699300" y="2874875"/>
            <a:ext cx="1176089" cy="1535988"/>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5"/>
          <p:cNvSpPr txBox="1"/>
          <p:nvPr>
            <p:ph idx="1" type="body"/>
          </p:nvPr>
        </p:nvSpPr>
        <p:spPr>
          <a:xfrm>
            <a:off x="1101975" y="2260925"/>
            <a:ext cx="2954400" cy="1536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000000"/>
              </a:buClr>
              <a:buSzPts val="1400"/>
              <a:buFont typeface="Arial"/>
              <a:buChar char="●"/>
              <a:defRPr sz="1600"/>
            </a:lvl1pPr>
            <a:lvl2pPr indent="-317500" lvl="1" marL="914400">
              <a:spcBef>
                <a:spcPts val="0"/>
              </a:spcBef>
              <a:spcAft>
                <a:spcPts val="0"/>
              </a:spcAft>
              <a:buClr>
                <a:srgbClr val="000000"/>
              </a:buClr>
              <a:buSzPts val="1400"/>
              <a:buFont typeface="Arial"/>
              <a:buChar char="○"/>
              <a:defRPr sz="1200"/>
            </a:lvl2pPr>
            <a:lvl3pPr indent="-317500" lvl="2" marL="1371600">
              <a:spcBef>
                <a:spcPts val="0"/>
              </a:spcBef>
              <a:spcAft>
                <a:spcPts val="0"/>
              </a:spcAft>
              <a:buClr>
                <a:srgbClr val="000000"/>
              </a:buClr>
              <a:buSzPts val="1400"/>
              <a:buFont typeface="Arial"/>
              <a:buChar char="■"/>
              <a:defRPr sz="1200"/>
            </a:lvl3pPr>
            <a:lvl4pPr indent="-317500" lvl="3" marL="1828800">
              <a:spcBef>
                <a:spcPts val="0"/>
              </a:spcBef>
              <a:spcAft>
                <a:spcPts val="0"/>
              </a:spcAft>
              <a:buClr>
                <a:srgbClr val="000000"/>
              </a:buClr>
              <a:buSzPts val="1400"/>
              <a:buFont typeface="Arial"/>
              <a:buChar char="●"/>
              <a:defRPr sz="1200"/>
            </a:lvl4pPr>
            <a:lvl5pPr indent="-317500" lvl="4" marL="2286000">
              <a:spcBef>
                <a:spcPts val="0"/>
              </a:spcBef>
              <a:spcAft>
                <a:spcPts val="0"/>
              </a:spcAft>
              <a:buClr>
                <a:srgbClr val="000000"/>
              </a:buClr>
              <a:buSzPts val="1400"/>
              <a:buFont typeface="Arial"/>
              <a:buChar char="○"/>
              <a:defRPr sz="1200"/>
            </a:lvl5pPr>
            <a:lvl6pPr indent="-317500" lvl="5" marL="2743200">
              <a:spcBef>
                <a:spcPts val="0"/>
              </a:spcBef>
              <a:spcAft>
                <a:spcPts val="0"/>
              </a:spcAft>
              <a:buClr>
                <a:srgbClr val="000000"/>
              </a:buClr>
              <a:buSzPts val="1400"/>
              <a:buFont typeface="Arial"/>
              <a:buChar char="■"/>
              <a:defRPr sz="1200"/>
            </a:lvl6pPr>
            <a:lvl7pPr indent="-317500" lvl="6" marL="3200400">
              <a:spcBef>
                <a:spcPts val="0"/>
              </a:spcBef>
              <a:spcAft>
                <a:spcPts val="0"/>
              </a:spcAft>
              <a:buClr>
                <a:srgbClr val="000000"/>
              </a:buClr>
              <a:buSzPts val="1400"/>
              <a:buFont typeface="Arial"/>
              <a:buChar char="●"/>
              <a:defRPr sz="1200"/>
            </a:lvl7pPr>
            <a:lvl8pPr indent="-317500" lvl="7" marL="3657600">
              <a:spcBef>
                <a:spcPts val="0"/>
              </a:spcBef>
              <a:spcAft>
                <a:spcPts val="0"/>
              </a:spcAft>
              <a:buClr>
                <a:srgbClr val="000000"/>
              </a:buClr>
              <a:buSzPts val="1400"/>
              <a:buFont typeface="Arial"/>
              <a:buChar char="○"/>
              <a:defRPr sz="1200"/>
            </a:lvl8pPr>
            <a:lvl9pPr indent="-317500" lvl="8" marL="4114800">
              <a:spcBef>
                <a:spcPts val="0"/>
              </a:spcBef>
              <a:spcAft>
                <a:spcPts val="0"/>
              </a:spcAft>
              <a:buClr>
                <a:srgbClr val="000000"/>
              </a:buClr>
              <a:buSzPts val="1400"/>
              <a:buFont typeface="Arial"/>
              <a:buChar char="■"/>
              <a:defRPr sz="1200"/>
            </a:lvl9pPr>
          </a:lstStyle>
          <a:p/>
        </p:txBody>
      </p:sp>
      <p:sp>
        <p:nvSpPr>
          <p:cNvPr id="101" name="Google Shape;101;p5"/>
          <p:cNvSpPr txBox="1"/>
          <p:nvPr>
            <p:ph idx="2" type="body"/>
          </p:nvPr>
        </p:nvSpPr>
        <p:spPr>
          <a:xfrm>
            <a:off x="5071000" y="2260925"/>
            <a:ext cx="2954400" cy="1536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000000"/>
              </a:buClr>
              <a:buSzPts val="1400"/>
              <a:buFont typeface="Arial"/>
              <a:buChar char="●"/>
              <a:defRPr sz="1600"/>
            </a:lvl1pPr>
            <a:lvl2pPr indent="-317500" lvl="1" marL="914400">
              <a:spcBef>
                <a:spcPts val="0"/>
              </a:spcBef>
              <a:spcAft>
                <a:spcPts val="0"/>
              </a:spcAft>
              <a:buClr>
                <a:srgbClr val="000000"/>
              </a:buClr>
              <a:buSzPts val="1400"/>
              <a:buFont typeface="Arial"/>
              <a:buChar char="○"/>
              <a:defRPr sz="1200"/>
            </a:lvl2pPr>
            <a:lvl3pPr indent="-317500" lvl="2" marL="1371600">
              <a:spcBef>
                <a:spcPts val="0"/>
              </a:spcBef>
              <a:spcAft>
                <a:spcPts val="0"/>
              </a:spcAft>
              <a:buClr>
                <a:srgbClr val="000000"/>
              </a:buClr>
              <a:buSzPts val="1400"/>
              <a:buFont typeface="Arial"/>
              <a:buChar char="■"/>
              <a:defRPr sz="1200"/>
            </a:lvl3pPr>
            <a:lvl4pPr indent="-317500" lvl="3" marL="1828800">
              <a:spcBef>
                <a:spcPts val="0"/>
              </a:spcBef>
              <a:spcAft>
                <a:spcPts val="0"/>
              </a:spcAft>
              <a:buClr>
                <a:srgbClr val="000000"/>
              </a:buClr>
              <a:buSzPts val="1400"/>
              <a:buFont typeface="Arial"/>
              <a:buChar char="●"/>
              <a:defRPr sz="1200"/>
            </a:lvl4pPr>
            <a:lvl5pPr indent="-317500" lvl="4" marL="2286000">
              <a:spcBef>
                <a:spcPts val="0"/>
              </a:spcBef>
              <a:spcAft>
                <a:spcPts val="0"/>
              </a:spcAft>
              <a:buClr>
                <a:srgbClr val="000000"/>
              </a:buClr>
              <a:buSzPts val="1400"/>
              <a:buFont typeface="Arial"/>
              <a:buChar char="○"/>
              <a:defRPr sz="1200"/>
            </a:lvl5pPr>
            <a:lvl6pPr indent="-317500" lvl="5" marL="2743200">
              <a:spcBef>
                <a:spcPts val="0"/>
              </a:spcBef>
              <a:spcAft>
                <a:spcPts val="0"/>
              </a:spcAft>
              <a:buClr>
                <a:srgbClr val="000000"/>
              </a:buClr>
              <a:buSzPts val="1400"/>
              <a:buFont typeface="Arial"/>
              <a:buChar char="■"/>
              <a:defRPr sz="1200"/>
            </a:lvl6pPr>
            <a:lvl7pPr indent="-317500" lvl="6" marL="3200400">
              <a:spcBef>
                <a:spcPts val="0"/>
              </a:spcBef>
              <a:spcAft>
                <a:spcPts val="0"/>
              </a:spcAft>
              <a:buClr>
                <a:srgbClr val="000000"/>
              </a:buClr>
              <a:buSzPts val="1400"/>
              <a:buFont typeface="Arial"/>
              <a:buChar char="●"/>
              <a:defRPr sz="1200"/>
            </a:lvl7pPr>
            <a:lvl8pPr indent="-317500" lvl="7" marL="3657600">
              <a:spcBef>
                <a:spcPts val="0"/>
              </a:spcBef>
              <a:spcAft>
                <a:spcPts val="0"/>
              </a:spcAft>
              <a:buClr>
                <a:srgbClr val="000000"/>
              </a:buClr>
              <a:buSzPts val="1400"/>
              <a:buFont typeface="Arial"/>
              <a:buChar char="○"/>
              <a:defRPr sz="1200"/>
            </a:lvl8pPr>
            <a:lvl9pPr indent="-317500" lvl="8" marL="4114800">
              <a:spcBef>
                <a:spcPts val="0"/>
              </a:spcBef>
              <a:spcAft>
                <a:spcPts val="0"/>
              </a:spcAft>
              <a:buClr>
                <a:srgbClr val="000000"/>
              </a:buClr>
              <a:buSzPts val="1400"/>
              <a:buFont typeface="Arial"/>
              <a:buChar char="■"/>
              <a:defRPr sz="1200"/>
            </a:lvl9pPr>
          </a:lstStyle>
          <a:p/>
        </p:txBody>
      </p:sp>
      <p:sp>
        <p:nvSpPr>
          <p:cNvPr id="102" name="Google Shape;102;p5"/>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3" name="Google Shape;103;p5"/>
          <p:cNvSpPr txBox="1"/>
          <p:nvPr>
            <p:ph idx="3" type="subTitle"/>
          </p:nvPr>
        </p:nvSpPr>
        <p:spPr>
          <a:xfrm>
            <a:off x="1118600" y="1666100"/>
            <a:ext cx="2954400" cy="467400"/>
          </a:xfrm>
          <a:prstGeom prst="rect">
            <a:avLst/>
          </a:prstGeom>
        </p:spPr>
        <p:txBody>
          <a:bodyPr anchorCtr="0" anchor="t" bIns="91425" lIns="91425" spcFirstLastPara="1" rIns="91425" wrap="square" tIns="91425">
            <a:noAutofit/>
          </a:bodyPr>
          <a:lstStyle>
            <a:lvl1pPr lvl="0" algn="ctr">
              <a:spcBef>
                <a:spcPts val="0"/>
              </a:spcBef>
              <a:spcAft>
                <a:spcPts val="0"/>
              </a:spcAft>
              <a:buSzPts val="2200"/>
              <a:buFont typeface="Hammersmith One"/>
              <a:buNone/>
              <a:defRPr b="1" sz="2200">
                <a:solidFill>
                  <a:schemeClr val="dk1"/>
                </a:solidFill>
                <a:latin typeface="Hammersmith One"/>
                <a:ea typeface="Hammersmith One"/>
                <a:cs typeface="Hammersmith One"/>
                <a:sym typeface="Hammersmith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5"/>
          <p:cNvSpPr txBox="1"/>
          <p:nvPr>
            <p:ph idx="4" type="subTitle"/>
          </p:nvPr>
        </p:nvSpPr>
        <p:spPr>
          <a:xfrm>
            <a:off x="5071000" y="1666100"/>
            <a:ext cx="2954400" cy="467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Font typeface="Hammersmith One"/>
              <a:buNone/>
              <a:defRPr b="1" sz="2200">
                <a:solidFill>
                  <a:schemeClr val="dk1"/>
                </a:solidFill>
                <a:latin typeface="Hammersmith One"/>
                <a:ea typeface="Hammersmith One"/>
                <a:cs typeface="Hammersmith One"/>
                <a:sym typeface="Hammersmith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5" name="Google Shape;105;p5"/>
          <p:cNvSpPr/>
          <p:nvPr/>
        </p:nvSpPr>
        <p:spPr>
          <a:xfrm flipH="1" rot="-1390808">
            <a:off x="4052075" y="2819900"/>
            <a:ext cx="1938821" cy="3305584"/>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32">
    <p:spTree>
      <p:nvGrpSpPr>
        <p:cNvPr id="1018" name="Shape 1018"/>
        <p:cNvGrpSpPr/>
        <p:nvPr/>
      </p:nvGrpSpPr>
      <p:grpSpPr>
        <a:xfrm>
          <a:off x="0" y="0"/>
          <a:ext cx="0" cy="0"/>
          <a:chOff x="0" y="0"/>
          <a:chExt cx="0" cy="0"/>
        </a:xfrm>
      </p:grpSpPr>
      <p:sp>
        <p:nvSpPr>
          <p:cNvPr id="1019" name="Google Shape;1019;p41"/>
          <p:cNvSpPr/>
          <p:nvPr/>
        </p:nvSpPr>
        <p:spPr>
          <a:xfrm rot="-455554">
            <a:off x="6637849" y="-126684"/>
            <a:ext cx="3253668" cy="548076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rgbClr val="A0A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1"/>
          <p:cNvSpPr/>
          <p:nvPr/>
        </p:nvSpPr>
        <p:spPr>
          <a:xfrm rot="-7977677">
            <a:off x="5635995" y="1509394"/>
            <a:ext cx="1601627" cy="1536805"/>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1"/>
          <p:cNvSpPr/>
          <p:nvPr/>
        </p:nvSpPr>
        <p:spPr>
          <a:xfrm rot="8880872">
            <a:off x="-2066784" y="-214836"/>
            <a:ext cx="4047011" cy="2490084"/>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1"/>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23" name="Google Shape;1023;p41"/>
          <p:cNvSpPr txBox="1"/>
          <p:nvPr>
            <p:ph idx="1" type="subTitle"/>
          </p:nvPr>
        </p:nvSpPr>
        <p:spPr>
          <a:xfrm>
            <a:off x="713225" y="1168075"/>
            <a:ext cx="4989900" cy="3431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b="1"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4">
    <p:spTree>
      <p:nvGrpSpPr>
        <p:cNvPr id="1024" name="Shape 1024"/>
        <p:cNvGrpSpPr/>
        <p:nvPr/>
      </p:nvGrpSpPr>
      <p:grpSpPr>
        <a:xfrm>
          <a:off x="0" y="0"/>
          <a:ext cx="0" cy="0"/>
          <a:chOff x="0" y="0"/>
          <a:chExt cx="0" cy="0"/>
        </a:xfrm>
      </p:grpSpPr>
      <p:sp>
        <p:nvSpPr>
          <p:cNvPr id="1025" name="Google Shape;1025;p42"/>
          <p:cNvSpPr/>
          <p:nvPr/>
        </p:nvSpPr>
        <p:spPr>
          <a:xfrm rot="-4971949">
            <a:off x="-1978224" y="-993266"/>
            <a:ext cx="4547689" cy="4131091"/>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6" name="Google Shape;1026;p42"/>
          <p:cNvGrpSpPr/>
          <p:nvPr/>
        </p:nvGrpSpPr>
        <p:grpSpPr>
          <a:xfrm flipH="1">
            <a:off x="6866680" y="-80437"/>
            <a:ext cx="2277317" cy="5304377"/>
            <a:chOff x="224725" y="566950"/>
            <a:chExt cx="1850875" cy="4311100"/>
          </a:xfrm>
        </p:grpSpPr>
        <p:sp>
          <p:nvSpPr>
            <p:cNvPr id="1027" name="Google Shape;1027;p42"/>
            <p:cNvSpPr/>
            <p:nvPr/>
          </p:nvSpPr>
          <p:spPr>
            <a:xfrm>
              <a:off x="1914975" y="566950"/>
              <a:ext cx="160625" cy="2033000"/>
            </a:xfrm>
            <a:custGeom>
              <a:rect b="b" l="l" r="r" t="t"/>
              <a:pathLst>
                <a:path extrusionOk="0" h="81320" w="6425">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2"/>
            <p:cNvSpPr/>
            <p:nvPr/>
          </p:nvSpPr>
          <p:spPr>
            <a:xfrm>
              <a:off x="1761075" y="818875"/>
              <a:ext cx="160625" cy="2032875"/>
            </a:xfrm>
            <a:custGeom>
              <a:rect b="b" l="l" r="r" t="t"/>
              <a:pathLst>
                <a:path extrusionOk="0" h="81315" w="6425">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2"/>
            <p:cNvSpPr/>
            <p:nvPr/>
          </p:nvSpPr>
          <p:spPr>
            <a:xfrm>
              <a:off x="1607850" y="566950"/>
              <a:ext cx="159950" cy="2033000"/>
            </a:xfrm>
            <a:custGeom>
              <a:rect b="b" l="l" r="r" t="t"/>
              <a:pathLst>
                <a:path extrusionOk="0" h="81320" w="6398">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2"/>
            <p:cNvSpPr/>
            <p:nvPr/>
          </p:nvSpPr>
          <p:spPr>
            <a:xfrm>
              <a:off x="1453950" y="818875"/>
              <a:ext cx="160600" cy="2032875"/>
            </a:xfrm>
            <a:custGeom>
              <a:rect b="b" l="l" r="r" t="t"/>
              <a:pathLst>
                <a:path extrusionOk="0" h="81315" w="6424">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2"/>
            <p:cNvSpPr/>
            <p:nvPr/>
          </p:nvSpPr>
          <p:spPr>
            <a:xfrm>
              <a:off x="1300050" y="566950"/>
              <a:ext cx="160600" cy="2033000"/>
            </a:xfrm>
            <a:custGeom>
              <a:rect b="b" l="l" r="r" t="t"/>
              <a:pathLst>
                <a:path extrusionOk="0" h="81320" w="6424">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2"/>
            <p:cNvSpPr/>
            <p:nvPr/>
          </p:nvSpPr>
          <p:spPr>
            <a:xfrm>
              <a:off x="1146800" y="818875"/>
              <a:ext cx="159950" cy="2032875"/>
            </a:xfrm>
            <a:custGeom>
              <a:rect b="b" l="l" r="r" t="t"/>
              <a:pathLst>
                <a:path extrusionOk="0" h="81315" w="6398">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2"/>
            <p:cNvSpPr/>
            <p:nvPr/>
          </p:nvSpPr>
          <p:spPr>
            <a:xfrm>
              <a:off x="992900" y="566950"/>
              <a:ext cx="160625" cy="2033000"/>
            </a:xfrm>
            <a:custGeom>
              <a:rect b="b" l="l" r="r" t="t"/>
              <a:pathLst>
                <a:path extrusionOk="0" h="81320" w="6425">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42"/>
            <p:cNvSpPr/>
            <p:nvPr/>
          </p:nvSpPr>
          <p:spPr>
            <a:xfrm>
              <a:off x="839675" y="818875"/>
              <a:ext cx="159950" cy="2032875"/>
            </a:xfrm>
            <a:custGeom>
              <a:rect b="b" l="l" r="r" t="t"/>
              <a:pathLst>
                <a:path extrusionOk="0" h="81315" w="6398">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2"/>
            <p:cNvSpPr/>
            <p:nvPr/>
          </p:nvSpPr>
          <p:spPr>
            <a:xfrm>
              <a:off x="685775" y="566950"/>
              <a:ext cx="159950" cy="2033000"/>
            </a:xfrm>
            <a:custGeom>
              <a:rect b="b" l="l" r="r" t="t"/>
              <a:pathLst>
                <a:path extrusionOk="0" h="81320" w="6398">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2"/>
            <p:cNvSpPr/>
            <p:nvPr/>
          </p:nvSpPr>
          <p:spPr>
            <a:xfrm>
              <a:off x="531875" y="818875"/>
              <a:ext cx="160600" cy="2032875"/>
            </a:xfrm>
            <a:custGeom>
              <a:rect b="b" l="l" r="r" t="t"/>
              <a:pathLst>
                <a:path extrusionOk="0" h="81315" w="6424">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42"/>
            <p:cNvSpPr/>
            <p:nvPr/>
          </p:nvSpPr>
          <p:spPr>
            <a:xfrm>
              <a:off x="378625" y="566950"/>
              <a:ext cx="159950" cy="2033000"/>
            </a:xfrm>
            <a:custGeom>
              <a:rect b="b" l="l" r="r" t="t"/>
              <a:pathLst>
                <a:path extrusionOk="0" h="81320" w="6398">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42"/>
            <p:cNvSpPr/>
            <p:nvPr/>
          </p:nvSpPr>
          <p:spPr>
            <a:xfrm>
              <a:off x="224725" y="818875"/>
              <a:ext cx="159950" cy="2032875"/>
            </a:xfrm>
            <a:custGeom>
              <a:rect b="b" l="l" r="r" t="t"/>
              <a:pathLst>
                <a:path extrusionOk="0" h="81315" w="6398">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2"/>
            <p:cNvSpPr/>
            <p:nvPr/>
          </p:nvSpPr>
          <p:spPr>
            <a:xfrm>
              <a:off x="1914975" y="2593575"/>
              <a:ext cx="160625" cy="2032875"/>
            </a:xfrm>
            <a:custGeom>
              <a:rect b="b" l="l" r="r" t="t"/>
              <a:pathLst>
                <a:path extrusionOk="0" h="81315" w="6425">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2"/>
            <p:cNvSpPr/>
            <p:nvPr/>
          </p:nvSpPr>
          <p:spPr>
            <a:xfrm>
              <a:off x="1761075" y="2845375"/>
              <a:ext cx="160625" cy="2032675"/>
            </a:xfrm>
            <a:custGeom>
              <a:rect b="b" l="l" r="r" t="t"/>
              <a:pathLst>
                <a:path extrusionOk="0" h="81307" w="6425">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2"/>
            <p:cNvSpPr/>
            <p:nvPr/>
          </p:nvSpPr>
          <p:spPr>
            <a:xfrm>
              <a:off x="1607850" y="2593575"/>
              <a:ext cx="159950" cy="2032875"/>
            </a:xfrm>
            <a:custGeom>
              <a:rect b="b" l="l" r="r" t="t"/>
              <a:pathLst>
                <a:path extrusionOk="0" h="81315" w="6398">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2"/>
            <p:cNvSpPr/>
            <p:nvPr/>
          </p:nvSpPr>
          <p:spPr>
            <a:xfrm>
              <a:off x="1453950" y="2845375"/>
              <a:ext cx="160600" cy="2032675"/>
            </a:xfrm>
            <a:custGeom>
              <a:rect b="b" l="l" r="r" t="t"/>
              <a:pathLst>
                <a:path extrusionOk="0" h="81307" w="6424">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2"/>
            <p:cNvSpPr/>
            <p:nvPr/>
          </p:nvSpPr>
          <p:spPr>
            <a:xfrm>
              <a:off x="1300050" y="2593575"/>
              <a:ext cx="160600" cy="2032875"/>
            </a:xfrm>
            <a:custGeom>
              <a:rect b="b" l="l" r="r" t="t"/>
              <a:pathLst>
                <a:path extrusionOk="0" h="81315" w="6424">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2"/>
            <p:cNvSpPr/>
            <p:nvPr/>
          </p:nvSpPr>
          <p:spPr>
            <a:xfrm>
              <a:off x="1146800" y="2845375"/>
              <a:ext cx="159950" cy="2032675"/>
            </a:xfrm>
            <a:custGeom>
              <a:rect b="b" l="l" r="r" t="t"/>
              <a:pathLst>
                <a:path extrusionOk="0" h="81307" w="6398">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2"/>
            <p:cNvSpPr/>
            <p:nvPr/>
          </p:nvSpPr>
          <p:spPr>
            <a:xfrm>
              <a:off x="992900" y="2593575"/>
              <a:ext cx="160625" cy="2032875"/>
            </a:xfrm>
            <a:custGeom>
              <a:rect b="b" l="l" r="r" t="t"/>
              <a:pathLst>
                <a:path extrusionOk="0" h="81315" w="6425">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42"/>
            <p:cNvSpPr/>
            <p:nvPr/>
          </p:nvSpPr>
          <p:spPr>
            <a:xfrm>
              <a:off x="839675" y="2845375"/>
              <a:ext cx="159950" cy="2032675"/>
            </a:xfrm>
            <a:custGeom>
              <a:rect b="b" l="l" r="r" t="t"/>
              <a:pathLst>
                <a:path extrusionOk="0" h="81307" w="6398">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2"/>
            <p:cNvSpPr/>
            <p:nvPr/>
          </p:nvSpPr>
          <p:spPr>
            <a:xfrm>
              <a:off x="685775" y="2593575"/>
              <a:ext cx="159950" cy="2032875"/>
            </a:xfrm>
            <a:custGeom>
              <a:rect b="b" l="l" r="r" t="t"/>
              <a:pathLst>
                <a:path extrusionOk="0" h="81315" w="6398">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2"/>
            <p:cNvSpPr/>
            <p:nvPr/>
          </p:nvSpPr>
          <p:spPr>
            <a:xfrm>
              <a:off x="531875" y="2845375"/>
              <a:ext cx="160600" cy="2032675"/>
            </a:xfrm>
            <a:custGeom>
              <a:rect b="b" l="l" r="r" t="t"/>
              <a:pathLst>
                <a:path extrusionOk="0" h="81307" w="6424">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2"/>
            <p:cNvSpPr/>
            <p:nvPr/>
          </p:nvSpPr>
          <p:spPr>
            <a:xfrm>
              <a:off x="378625" y="2593575"/>
              <a:ext cx="159950" cy="2032875"/>
            </a:xfrm>
            <a:custGeom>
              <a:rect b="b" l="l" r="r" t="t"/>
              <a:pathLst>
                <a:path extrusionOk="0" h="81315" w="6398">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2"/>
            <p:cNvSpPr/>
            <p:nvPr/>
          </p:nvSpPr>
          <p:spPr>
            <a:xfrm>
              <a:off x="224725" y="2845375"/>
              <a:ext cx="159950" cy="2032675"/>
            </a:xfrm>
            <a:custGeom>
              <a:rect b="b" l="l" r="r" t="t"/>
              <a:pathLst>
                <a:path extrusionOk="0" h="81307" w="6398">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1" name="Google Shape;1051;p42"/>
          <p:cNvSpPr/>
          <p:nvPr/>
        </p:nvSpPr>
        <p:spPr>
          <a:xfrm flipH="1" rot="250550">
            <a:off x="838717" y="3110207"/>
            <a:ext cx="5950574" cy="3661060"/>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2"/>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53" name="Google Shape;1053;p42"/>
          <p:cNvSpPr txBox="1"/>
          <p:nvPr>
            <p:ph idx="1" type="subTitle"/>
          </p:nvPr>
        </p:nvSpPr>
        <p:spPr>
          <a:xfrm>
            <a:off x="713225" y="2027400"/>
            <a:ext cx="3402600" cy="10887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35">
    <p:spTree>
      <p:nvGrpSpPr>
        <p:cNvPr id="1054" name="Shape 1054"/>
        <p:cNvGrpSpPr/>
        <p:nvPr/>
      </p:nvGrpSpPr>
      <p:grpSpPr>
        <a:xfrm>
          <a:off x="0" y="0"/>
          <a:ext cx="0" cy="0"/>
          <a:chOff x="0" y="0"/>
          <a:chExt cx="0" cy="0"/>
        </a:xfrm>
      </p:grpSpPr>
      <p:grpSp>
        <p:nvGrpSpPr>
          <p:cNvPr id="1055" name="Google Shape;1055;p43"/>
          <p:cNvGrpSpPr/>
          <p:nvPr/>
        </p:nvGrpSpPr>
        <p:grpSpPr>
          <a:xfrm>
            <a:off x="4789682" y="3273165"/>
            <a:ext cx="2304462" cy="2293869"/>
            <a:chOff x="2414491" y="671177"/>
            <a:chExt cx="1830972" cy="1822411"/>
          </a:xfrm>
        </p:grpSpPr>
        <p:sp>
          <p:nvSpPr>
            <p:cNvPr id="1056" name="Google Shape;1056;p43"/>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3"/>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3"/>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3"/>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3"/>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3"/>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3"/>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3"/>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3"/>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3"/>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3"/>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3"/>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3"/>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3"/>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43"/>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3"/>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3"/>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3"/>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3"/>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43"/>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3"/>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3"/>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3"/>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3"/>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3"/>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3"/>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3"/>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3"/>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3"/>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3"/>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3"/>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3"/>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3"/>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3"/>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0" name="Google Shape;1090;p43"/>
          <p:cNvSpPr/>
          <p:nvPr/>
        </p:nvSpPr>
        <p:spPr>
          <a:xfrm rot="-919010">
            <a:off x="6732142" y="-371518"/>
            <a:ext cx="3397275" cy="3383189"/>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3"/>
          <p:cNvSpPr/>
          <p:nvPr/>
        </p:nvSpPr>
        <p:spPr>
          <a:xfrm rot="-5620636">
            <a:off x="-1100482" y="1591409"/>
            <a:ext cx="2991681" cy="287060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3"/>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93" name="Google Shape;1093;p43"/>
          <p:cNvSpPr txBox="1"/>
          <p:nvPr>
            <p:ph idx="1" type="subTitle"/>
          </p:nvPr>
        </p:nvSpPr>
        <p:spPr>
          <a:xfrm>
            <a:off x="5028175" y="2027400"/>
            <a:ext cx="3402600" cy="1088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6">
    <p:spTree>
      <p:nvGrpSpPr>
        <p:cNvPr id="1094" name="Shape 1094"/>
        <p:cNvGrpSpPr/>
        <p:nvPr/>
      </p:nvGrpSpPr>
      <p:grpSpPr>
        <a:xfrm>
          <a:off x="0" y="0"/>
          <a:ext cx="0" cy="0"/>
          <a:chOff x="0" y="0"/>
          <a:chExt cx="0" cy="0"/>
        </a:xfrm>
      </p:grpSpPr>
      <p:sp>
        <p:nvSpPr>
          <p:cNvPr id="1095" name="Google Shape;1095;p44"/>
          <p:cNvSpPr/>
          <p:nvPr/>
        </p:nvSpPr>
        <p:spPr>
          <a:xfrm>
            <a:off x="4260425" y="1957095"/>
            <a:ext cx="1774800" cy="177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4"/>
          <p:cNvSpPr/>
          <p:nvPr/>
        </p:nvSpPr>
        <p:spPr>
          <a:xfrm rot="-4971949">
            <a:off x="6653151" y="1865359"/>
            <a:ext cx="4547689" cy="4131091"/>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4"/>
          <p:cNvSpPr/>
          <p:nvPr/>
        </p:nvSpPr>
        <p:spPr>
          <a:xfrm flipH="1" rot="7019959">
            <a:off x="-962151" y="-1327476"/>
            <a:ext cx="4047102" cy="2490011"/>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4"/>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99" name="Google Shape;1099;p44"/>
          <p:cNvSpPr txBox="1"/>
          <p:nvPr>
            <p:ph idx="1" type="subTitle"/>
          </p:nvPr>
        </p:nvSpPr>
        <p:spPr>
          <a:xfrm>
            <a:off x="713225" y="2027400"/>
            <a:ext cx="3402600" cy="10887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37_1">
    <p:spTree>
      <p:nvGrpSpPr>
        <p:cNvPr id="1100" name="Shape 1100"/>
        <p:cNvGrpSpPr/>
        <p:nvPr/>
      </p:nvGrpSpPr>
      <p:grpSpPr>
        <a:xfrm>
          <a:off x="0" y="0"/>
          <a:ext cx="0" cy="0"/>
          <a:chOff x="0" y="0"/>
          <a:chExt cx="0" cy="0"/>
        </a:xfrm>
      </p:grpSpPr>
      <p:sp>
        <p:nvSpPr>
          <p:cNvPr id="1101" name="Google Shape;1101;p45"/>
          <p:cNvSpPr/>
          <p:nvPr/>
        </p:nvSpPr>
        <p:spPr>
          <a:xfrm rot="-4971949">
            <a:off x="6499451" y="687059"/>
            <a:ext cx="4547689" cy="4131091"/>
          </a:xfrm>
          <a:custGeom>
            <a:rect b="b" l="l" r="r" t="t"/>
            <a:pathLst>
              <a:path extrusionOk="0" h="59210" w="65181">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5"/>
          <p:cNvSpPr/>
          <p:nvPr/>
        </p:nvSpPr>
        <p:spPr>
          <a:xfrm rot="9475593">
            <a:off x="-1974698" y="-446077"/>
            <a:ext cx="4047145" cy="2489949"/>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45"/>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04" name="Google Shape;1104;p45"/>
          <p:cNvSpPr txBox="1"/>
          <p:nvPr>
            <p:ph idx="1" type="subTitle"/>
          </p:nvPr>
        </p:nvSpPr>
        <p:spPr>
          <a:xfrm>
            <a:off x="713225" y="1168075"/>
            <a:ext cx="6264300" cy="3431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37">
    <p:spTree>
      <p:nvGrpSpPr>
        <p:cNvPr id="1105" name="Shape 1105"/>
        <p:cNvGrpSpPr/>
        <p:nvPr/>
      </p:nvGrpSpPr>
      <p:grpSpPr>
        <a:xfrm>
          <a:off x="0" y="0"/>
          <a:ext cx="0" cy="0"/>
          <a:chOff x="0" y="0"/>
          <a:chExt cx="0" cy="0"/>
        </a:xfrm>
      </p:grpSpPr>
      <p:sp>
        <p:nvSpPr>
          <p:cNvPr id="1106" name="Google Shape;1106;p46"/>
          <p:cNvSpPr/>
          <p:nvPr/>
        </p:nvSpPr>
        <p:spPr>
          <a:xfrm flipH="1" rot="-5400000">
            <a:off x="6051628" y="1691784"/>
            <a:ext cx="4906632" cy="319691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6"/>
          <p:cNvSpPr/>
          <p:nvPr/>
        </p:nvSpPr>
        <p:spPr>
          <a:xfrm>
            <a:off x="-749900" y="3073920"/>
            <a:ext cx="1774800" cy="177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8" name="Google Shape;1108;p46"/>
          <p:cNvGrpSpPr/>
          <p:nvPr/>
        </p:nvGrpSpPr>
        <p:grpSpPr>
          <a:xfrm rot="10800000">
            <a:off x="6204525" y="1244395"/>
            <a:ext cx="1696762" cy="1688828"/>
            <a:chOff x="2414491" y="671177"/>
            <a:chExt cx="1830972" cy="1822411"/>
          </a:xfrm>
        </p:grpSpPr>
        <p:sp>
          <p:nvSpPr>
            <p:cNvPr id="1109" name="Google Shape;1109;p46"/>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6"/>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6"/>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46"/>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46"/>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6"/>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6"/>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6"/>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6"/>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6"/>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46"/>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46"/>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6"/>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6"/>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6"/>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6"/>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6"/>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6"/>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6"/>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46"/>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46"/>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46"/>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46"/>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6"/>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46"/>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6"/>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6"/>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6"/>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6"/>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46"/>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46"/>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46"/>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46"/>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46"/>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3" name="Google Shape;1143;p46"/>
          <p:cNvSpPr txBox="1"/>
          <p:nvPr>
            <p:ph type="title"/>
          </p:nvPr>
        </p:nvSpPr>
        <p:spPr>
          <a:xfrm>
            <a:off x="713225" y="528150"/>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44" name="Google Shape;1144;p46"/>
          <p:cNvSpPr txBox="1"/>
          <p:nvPr>
            <p:ph idx="1" type="subTitle"/>
          </p:nvPr>
        </p:nvSpPr>
        <p:spPr>
          <a:xfrm>
            <a:off x="713225" y="1168075"/>
            <a:ext cx="6028800" cy="3431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Char char="●"/>
              <a:defRPr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1">
    <p:spTree>
      <p:nvGrpSpPr>
        <p:cNvPr id="1145" name="Shape 1145"/>
        <p:cNvGrpSpPr/>
        <p:nvPr/>
      </p:nvGrpSpPr>
      <p:grpSpPr>
        <a:xfrm>
          <a:off x="0" y="0"/>
          <a:ext cx="0" cy="0"/>
          <a:chOff x="0" y="0"/>
          <a:chExt cx="0" cy="0"/>
        </a:xfrm>
      </p:grpSpPr>
      <p:sp>
        <p:nvSpPr>
          <p:cNvPr id="1146" name="Google Shape;1146;p47"/>
          <p:cNvSpPr/>
          <p:nvPr/>
        </p:nvSpPr>
        <p:spPr>
          <a:xfrm flipH="1" rot="5716307">
            <a:off x="3128709" y="-17350"/>
            <a:ext cx="3009510" cy="5911593"/>
          </a:xfrm>
          <a:custGeom>
            <a:rect b="b" l="l" r="r" t="t"/>
            <a:pathLst>
              <a:path extrusionOk="0" h="83294" w="72386">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47"/>
          <p:cNvSpPr/>
          <p:nvPr/>
        </p:nvSpPr>
        <p:spPr>
          <a:xfrm rot="-1408952">
            <a:off x="7059833" y="-1532053"/>
            <a:ext cx="3561578" cy="4437854"/>
          </a:xfrm>
          <a:custGeom>
            <a:rect b="b" l="l" r="r" t="t"/>
            <a:pathLst>
              <a:path extrusionOk="0" h="21250" w="15146">
                <a:moveTo>
                  <a:pt x="2903" y="12143"/>
                </a:moveTo>
                <a:cubicBezTo>
                  <a:pt x="1936" y="10308"/>
                  <a:pt x="234" y="9174"/>
                  <a:pt x="201" y="6972"/>
                </a:cubicBezTo>
                <a:cubicBezTo>
                  <a:pt x="1" y="1"/>
                  <a:pt x="7773" y="1769"/>
                  <a:pt x="11209" y="4637"/>
                </a:cubicBezTo>
                <a:cubicBezTo>
                  <a:pt x="13877" y="6839"/>
                  <a:pt x="15145" y="10208"/>
                  <a:pt x="14178" y="13544"/>
                </a:cubicBezTo>
                <a:cubicBezTo>
                  <a:pt x="13310" y="16379"/>
                  <a:pt x="10141" y="21249"/>
                  <a:pt x="6472" y="20349"/>
                </a:cubicBezTo>
                <a:cubicBezTo>
                  <a:pt x="3203" y="19581"/>
                  <a:pt x="4070" y="14811"/>
                  <a:pt x="3070" y="12476"/>
                </a:cubicBezTo>
                <a:cubicBezTo>
                  <a:pt x="3036" y="12343"/>
                  <a:pt x="2970" y="12243"/>
                  <a:pt x="2903" y="1214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47"/>
          <p:cNvSpPr/>
          <p:nvPr/>
        </p:nvSpPr>
        <p:spPr>
          <a:xfrm rot="10800000">
            <a:off x="797253" y="2885987"/>
            <a:ext cx="1774800" cy="177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9" name="Google Shape;1149;p47"/>
          <p:cNvGrpSpPr/>
          <p:nvPr/>
        </p:nvGrpSpPr>
        <p:grpSpPr>
          <a:xfrm rot="10800000">
            <a:off x="162225" y="2264370"/>
            <a:ext cx="1696762" cy="1688828"/>
            <a:chOff x="2414491" y="671177"/>
            <a:chExt cx="1830972" cy="1822411"/>
          </a:xfrm>
        </p:grpSpPr>
        <p:sp>
          <p:nvSpPr>
            <p:cNvPr id="1150" name="Google Shape;1150;p47"/>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47"/>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47"/>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47"/>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47"/>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47"/>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47"/>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47"/>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47"/>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47"/>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47"/>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47"/>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47"/>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47"/>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47"/>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47"/>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47"/>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47"/>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47"/>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47"/>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47"/>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47"/>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47"/>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47"/>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47"/>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47"/>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47"/>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47"/>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47"/>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47"/>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47"/>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47"/>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47"/>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47"/>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4" name="Google Shape;1184;p47"/>
          <p:cNvSpPr/>
          <p:nvPr/>
        </p:nvSpPr>
        <p:spPr>
          <a:xfrm rot="8100000">
            <a:off x="371399" y="-1150417"/>
            <a:ext cx="1938844" cy="3305623"/>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47"/>
          <p:cNvSpPr txBox="1"/>
          <p:nvPr>
            <p:ph type="title"/>
          </p:nvPr>
        </p:nvSpPr>
        <p:spPr>
          <a:xfrm>
            <a:off x="2572050" y="539888"/>
            <a:ext cx="3999900" cy="1065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77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86" name="Google Shape;1186;p47"/>
          <p:cNvSpPr txBox="1"/>
          <p:nvPr>
            <p:ph idx="1" type="subTitle"/>
          </p:nvPr>
        </p:nvSpPr>
        <p:spPr>
          <a:xfrm>
            <a:off x="2572050" y="1652263"/>
            <a:ext cx="3999900" cy="838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600"/>
              <a:buFont typeface="Anaheim"/>
              <a:buChar char="●"/>
              <a:defRPr sz="1600"/>
            </a:lvl1pPr>
            <a:lvl2pPr lvl="1" rtl="0">
              <a:spcBef>
                <a:spcPts val="0"/>
              </a:spcBef>
              <a:spcAft>
                <a:spcPts val="0"/>
              </a:spcAft>
              <a:buClr>
                <a:schemeClr val="lt1"/>
              </a:buClr>
              <a:buSzPts val="1000"/>
              <a:buFont typeface="Anaheim"/>
              <a:buChar char="○"/>
              <a:defRPr/>
            </a:lvl2pPr>
            <a:lvl3pPr lvl="2" rtl="0">
              <a:spcBef>
                <a:spcPts val="0"/>
              </a:spcBef>
              <a:spcAft>
                <a:spcPts val="0"/>
              </a:spcAft>
              <a:buClr>
                <a:schemeClr val="lt1"/>
              </a:buClr>
              <a:buSzPts val="1000"/>
              <a:buFont typeface="Anaheim"/>
              <a:buChar char="■"/>
              <a:defRPr/>
            </a:lvl3pPr>
            <a:lvl4pPr lvl="3" rtl="0">
              <a:spcBef>
                <a:spcPts val="0"/>
              </a:spcBef>
              <a:spcAft>
                <a:spcPts val="0"/>
              </a:spcAft>
              <a:buClr>
                <a:schemeClr val="lt1"/>
              </a:buClr>
              <a:buSzPts val="1000"/>
              <a:buFont typeface="Anaheim"/>
              <a:buChar char="●"/>
              <a:defRPr/>
            </a:lvl4pPr>
            <a:lvl5pPr lvl="4" rtl="0">
              <a:spcBef>
                <a:spcPts val="0"/>
              </a:spcBef>
              <a:spcAft>
                <a:spcPts val="0"/>
              </a:spcAft>
              <a:buClr>
                <a:schemeClr val="lt1"/>
              </a:buClr>
              <a:buSzPts val="1000"/>
              <a:buFont typeface="Anaheim"/>
              <a:buChar char="○"/>
              <a:defRPr/>
            </a:lvl5pPr>
            <a:lvl6pPr lvl="5" rtl="0">
              <a:spcBef>
                <a:spcPts val="0"/>
              </a:spcBef>
              <a:spcAft>
                <a:spcPts val="0"/>
              </a:spcAft>
              <a:buClr>
                <a:schemeClr val="lt1"/>
              </a:buClr>
              <a:buSzPts val="1000"/>
              <a:buFont typeface="Anaheim"/>
              <a:buChar char="■"/>
              <a:defRPr/>
            </a:lvl6pPr>
            <a:lvl7pPr lvl="6" rtl="0">
              <a:spcBef>
                <a:spcPts val="0"/>
              </a:spcBef>
              <a:spcAft>
                <a:spcPts val="0"/>
              </a:spcAft>
              <a:buClr>
                <a:schemeClr val="lt1"/>
              </a:buClr>
              <a:buSzPts val="1000"/>
              <a:buFont typeface="Anaheim"/>
              <a:buChar char="●"/>
              <a:defRPr/>
            </a:lvl7pPr>
            <a:lvl8pPr lvl="7" rtl="0">
              <a:spcBef>
                <a:spcPts val="0"/>
              </a:spcBef>
              <a:spcAft>
                <a:spcPts val="0"/>
              </a:spcAft>
              <a:buClr>
                <a:schemeClr val="lt1"/>
              </a:buClr>
              <a:buSzPts val="1000"/>
              <a:buFont typeface="Anaheim"/>
              <a:buChar char="○"/>
              <a:defRPr/>
            </a:lvl8pPr>
            <a:lvl9pPr lvl="8" rtl="0">
              <a:spcBef>
                <a:spcPts val="0"/>
              </a:spcBef>
              <a:spcAft>
                <a:spcPts val="0"/>
              </a:spcAft>
              <a:buClr>
                <a:schemeClr val="lt1"/>
              </a:buClr>
              <a:buSzPts val="1000"/>
              <a:buFont typeface="Anaheim"/>
              <a:buChar char="■"/>
              <a:defRPr/>
            </a:lvl9pPr>
          </a:lstStyle>
          <a:p/>
        </p:txBody>
      </p:sp>
      <p:sp>
        <p:nvSpPr>
          <p:cNvPr id="1187" name="Google Shape;1187;p47"/>
          <p:cNvSpPr txBox="1"/>
          <p:nvPr/>
        </p:nvSpPr>
        <p:spPr>
          <a:xfrm>
            <a:off x="2720550" y="3431613"/>
            <a:ext cx="3702900" cy="7926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accent2"/>
                </a:solidFill>
                <a:latin typeface="Manjari"/>
                <a:ea typeface="Manjari"/>
                <a:cs typeface="Manjari"/>
                <a:sym typeface="Manjari"/>
              </a:rPr>
              <a:t>CREDITS: This presentation template was created by </a:t>
            </a:r>
            <a:r>
              <a:rPr b="1" lang="en" sz="1200">
                <a:solidFill>
                  <a:schemeClr val="accent2"/>
                </a:solidFill>
                <a:uFill>
                  <a:noFill/>
                </a:uFill>
                <a:latin typeface="Manjari"/>
                <a:ea typeface="Manjari"/>
                <a:cs typeface="Manjari"/>
                <a:sym typeface="Manjari"/>
                <a:hlinkClick r:id="rId2">
                  <a:extLst>
                    <a:ext uri="{A12FA001-AC4F-418D-AE19-62706E023703}">
                      <ahyp:hlinkClr val="tx"/>
                    </a:ext>
                  </a:extLst>
                </a:hlinkClick>
              </a:rPr>
              <a:t>Slidesgo</a:t>
            </a:r>
            <a:r>
              <a:rPr lang="en" sz="1200">
                <a:solidFill>
                  <a:schemeClr val="accent2"/>
                </a:solidFill>
                <a:latin typeface="Manjari"/>
                <a:ea typeface="Manjari"/>
                <a:cs typeface="Manjari"/>
                <a:sym typeface="Manjari"/>
              </a:rPr>
              <a:t>, including icons by </a:t>
            </a:r>
            <a:r>
              <a:rPr b="1" lang="en" sz="1200">
                <a:solidFill>
                  <a:schemeClr val="accent2"/>
                </a:solidFill>
                <a:uFill>
                  <a:noFill/>
                </a:uFill>
                <a:latin typeface="Manjari"/>
                <a:ea typeface="Manjari"/>
                <a:cs typeface="Manjari"/>
                <a:sym typeface="Manjari"/>
                <a:hlinkClick r:id="rId3">
                  <a:extLst>
                    <a:ext uri="{A12FA001-AC4F-418D-AE19-62706E023703}">
                      <ahyp:hlinkClr val="tx"/>
                    </a:ext>
                  </a:extLst>
                </a:hlinkClick>
              </a:rPr>
              <a:t>Flaticon</a:t>
            </a:r>
            <a:r>
              <a:rPr lang="en" sz="1200">
                <a:solidFill>
                  <a:schemeClr val="accent2"/>
                </a:solidFill>
                <a:latin typeface="Manjari"/>
                <a:ea typeface="Manjari"/>
                <a:cs typeface="Manjari"/>
                <a:sym typeface="Manjari"/>
              </a:rPr>
              <a:t>, infographics &amp; images by </a:t>
            </a:r>
            <a:r>
              <a:rPr b="1" lang="en" sz="1200">
                <a:solidFill>
                  <a:schemeClr val="accent2"/>
                </a:solidFill>
                <a:uFill>
                  <a:noFill/>
                </a:uFill>
                <a:latin typeface="Manjari"/>
                <a:ea typeface="Manjari"/>
                <a:cs typeface="Manjari"/>
                <a:sym typeface="Manjari"/>
                <a:hlinkClick r:id="rId4">
                  <a:extLst>
                    <a:ext uri="{A12FA001-AC4F-418D-AE19-62706E023703}">
                      <ahyp:hlinkClr val="tx"/>
                    </a:ext>
                  </a:extLst>
                </a:hlinkClick>
              </a:rPr>
              <a:t>Freepik</a:t>
            </a:r>
            <a:r>
              <a:rPr lang="en" sz="1200">
                <a:solidFill>
                  <a:schemeClr val="accent2"/>
                </a:solidFill>
                <a:latin typeface="Manjari"/>
                <a:ea typeface="Manjari"/>
                <a:cs typeface="Manjari"/>
                <a:sym typeface="Manjari"/>
              </a:rPr>
              <a:t> </a:t>
            </a:r>
            <a:endParaRPr sz="1200">
              <a:solidFill>
                <a:schemeClr val="accent2"/>
              </a:solidFill>
              <a:latin typeface="Manjari"/>
              <a:ea typeface="Manjari"/>
              <a:cs typeface="Manjari"/>
              <a:sym typeface="Manja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
    <p:spTree>
      <p:nvGrpSpPr>
        <p:cNvPr id="1188" name="Shape 1188"/>
        <p:cNvGrpSpPr/>
        <p:nvPr/>
      </p:nvGrpSpPr>
      <p:grpSpPr>
        <a:xfrm>
          <a:off x="0" y="0"/>
          <a:ext cx="0" cy="0"/>
          <a:chOff x="0" y="0"/>
          <a:chExt cx="0" cy="0"/>
        </a:xfrm>
      </p:grpSpPr>
      <p:sp>
        <p:nvSpPr>
          <p:cNvPr id="1189" name="Google Shape;1189;p48"/>
          <p:cNvSpPr/>
          <p:nvPr/>
        </p:nvSpPr>
        <p:spPr>
          <a:xfrm flipH="1" rot="288678">
            <a:off x="-1270417" y="553336"/>
            <a:ext cx="4658411" cy="4765187"/>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48"/>
          <p:cNvSpPr/>
          <p:nvPr/>
        </p:nvSpPr>
        <p:spPr>
          <a:xfrm>
            <a:off x="1334050" y="1127073"/>
            <a:ext cx="1522302" cy="1342795"/>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1" name="Google Shape;1191;p48"/>
          <p:cNvGrpSpPr/>
          <p:nvPr/>
        </p:nvGrpSpPr>
        <p:grpSpPr>
          <a:xfrm>
            <a:off x="5119018" y="713081"/>
            <a:ext cx="2270935" cy="2260334"/>
            <a:chOff x="6762468" y="1386456"/>
            <a:chExt cx="2270935" cy="2260334"/>
          </a:xfrm>
        </p:grpSpPr>
        <p:sp>
          <p:nvSpPr>
            <p:cNvPr id="1192" name="Google Shape;1192;p48"/>
            <p:cNvSpPr/>
            <p:nvPr/>
          </p:nvSpPr>
          <p:spPr>
            <a:xfrm>
              <a:off x="6762468" y="1386456"/>
              <a:ext cx="2270935" cy="2260292"/>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48"/>
            <p:cNvSpPr/>
            <p:nvPr/>
          </p:nvSpPr>
          <p:spPr>
            <a:xfrm>
              <a:off x="7236329" y="1587480"/>
              <a:ext cx="12035" cy="935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48"/>
            <p:cNvSpPr/>
            <p:nvPr/>
          </p:nvSpPr>
          <p:spPr>
            <a:xfrm>
              <a:off x="7364144" y="1394464"/>
              <a:ext cx="356781" cy="300882"/>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48"/>
            <p:cNvSpPr/>
            <p:nvPr/>
          </p:nvSpPr>
          <p:spPr>
            <a:xfrm>
              <a:off x="7836713" y="1386456"/>
              <a:ext cx="358124" cy="308889"/>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48"/>
            <p:cNvSpPr/>
            <p:nvPr/>
          </p:nvSpPr>
          <p:spPr>
            <a:xfrm>
              <a:off x="8310574" y="1516908"/>
              <a:ext cx="135819" cy="79920"/>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48"/>
            <p:cNvSpPr/>
            <p:nvPr/>
          </p:nvSpPr>
          <p:spPr>
            <a:xfrm>
              <a:off x="8484940" y="1543565"/>
              <a:ext cx="8057" cy="151784"/>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48"/>
            <p:cNvSpPr/>
            <p:nvPr/>
          </p:nvSpPr>
          <p:spPr>
            <a:xfrm>
              <a:off x="6838311" y="2099984"/>
              <a:ext cx="2735" cy="537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48"/>
            <p:cNvSpPr/>
            <p:nvPr/>
          </p:nvSpPr>
          <p:spPr>
            <a:xfrm>
              <a:off x="7012727" y="1801781"/>
              <a:ext cx="2686" cy="273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48"/>
            <p:cNvSpPr/>
            <p:nvPr/>
          </p:nvSpPr>
          <p:spPr>
            <a:xfrm>
              <a:off x="6912862" y="1942876"/>
              <a:ext cx="102548" cy="63956"/>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48"/>
            <p:cNvSpPr/>
            <p:nvPr/>
          </p:nvSpPr>
          <p:spPr>
            <a:xfrm>
              <a:off x="7131192" y="1696645"/>
              <a:ext cx="356781" cy="408702"/>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48"/>
            <p:cNvSpPr/>
            <p:nvPr/>
          </p:nvSpPr>
          <p:spPr>
            <a:xfrm>
              <a:off x="7603761" y="1696645"/>
              <a:ext cx="358124" cy="40735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48"/>
            <p:cNvSpPr/>
            <p:nvPr/>
          </p:nvSpPr>
          <p:spPr>
            <a:xfrm>
              <a:off x="8077622" y="1696645"/>
              <a:ext cx="356781" cy="40735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48"/>
            <p:cNvSpPr/>
            <p:nvPr/>
          </p:nvSpPr>
          <p:spPr>
            <a:xfrm>
              <a:off x="8550190" y="1736581"/>
              <a:ext cx="356781" cy="367424"/>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48"/>
            <p:cNvSpPr/>
            <p:nvPr/>
          </p:nvSpPr>
          <p:spPr>
            <a:xfrm>
              <a:off x="6891576" y="2115948"/>
              <a:ext cx="356781" cy="40735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48"/>
            <p:cNvSpPr/>
            <p:nvPr/>
          </p:nvSpPr>
          <p:spPr>
            <a:xfrm>
              <a:off x="7364144" y="2115948"/>
              <a:ext cx="356781" cy="40735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48"/>
            <p:cNvSpPr/>
            <p:nvPr/>
          </p:nvSpPr>
          <p:spPr>
            <a:xfrm>
              <a:off x="7836713" y="2115948"/>
              <a:ext cx="358124" cy="40735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48"/>
            <p:cNvSpPr/>
            <p:nvPr/>
          </p:nvSpPr>
          <p:spPr>
            <a:xfrm>
              <a:off x="8310574" y="2114606"/>
              <a:ext cx="356781" cy="408702"/>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48"/>
            <p:cNvSpPr/>
            <p:nvPr/>
          </p:nvSpPr>
          <p:spPr>
            <a:xfrm>
              <a:off x="8783142" y="2114606"/>
              <a:ext cx="239661" cy="408702"/>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48"/>
            <p:cNvSpPr/>
            <p:nvPr/>
          </p:nvSpPr>
          <p:spPr>
            <a:xfrm>
              <a:off x="6773111" y="2511280"/>
              <a:ext cx="242297" cy="40735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48"/>
            <p:cNvSpPr/>
            <p:nvPr/>
          </p:nvSpPr>
          <p:spPr>
            <a:xfrm>
              <a:off x="7131192" y="2511280"/>
              <a:ext cx="356781" cy="40735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48"/>
            <p:cNvSpPr/>
            <p:nvPr/>
          </p:nvSpPr>
          <p:spPr>
            <a:xfrm>
              <a:off x="7603761" y="2511280"/>
              <a:ext cx="358124" cy="40735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48"/>
            <p:cNvSpPr/>
            <p:nvPr/>
          </p:nvSpPr>
          <p:spPr>
            <a:xfrm>
              <a:off x="8077622" y="2511280"/>
              <a:ext cx="356781" cy="40735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48"/>
            <p:cNvSpPr/>
            <p:nvPr/>
          </p:nvSpPr>
          <p:spPr>
            <a:xfrm>
              <a:off x="8550190" y="2511280"/>
              <a:ext cx="356781" cy="40735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48"/>
            <p:cNvSpPr/>
            <p:nvPr/>
          </p:nvSpPr>
          <p:spPr>
            <a:xfrm>
              <a:off x="6891576" y="2934613"/>
              <a:ext cx="356781" cy="363445"/>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48"/>
            <p:cNvSpPr/>
            <p:nvPr/>
          </p:nvSpPr>
          <p:spPr>
            <a:xfrm>
              <a:off x="7364144" y="2934613"/>
              <a:ext cx="356781" cy="40735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48"/>
            <p:cNvSpPr/>
            <p:nvPr/>
          </p:nvSpPr>
          <p:spPr>
            <a:xfrm>
              <a:off x="7836713" y="2934613"/>
              <a:ext cx="358124" cy="40735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48"/>
            <p:cNvSpPr/>
            <p:nvPr/>
          </p:nvSpPr>
          <p:spPr>
            <a:xfrm>
              <a:off x="8310574" y="2934613"/>
              <a:ext cx="356781" cy="40735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48"/>
            <p:cNvSpPr/>
            <p:nvPr/>
          </p:nvSpPr>
          <p:spPr>
            <a:xfrm>
              <a:off x="8783142" y="3033085"/>
              <a:ext cx="97227" cy="6127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48"/>
            <p:cNvSpPr/>
            <p:nvPr/>
          </p:nvSpPr>
          <p:spPr>
            <a:xfrm>
              <a:off x="7345494" y="3428467"/>
              <a:ext cx="142484" cy="85242"/>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48"/>
            <p:cNvSpPr/>
            <p:nvPr/>
          </p:nvSpPr>
          <p:spPr>
            <a:xfrm>
              <a:off x="7305558" y="3329945"/>
              <a:ext cx="8057" cy="161133"/>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48"/>
            <p:cNvSpPr/>
            <p:nvPr/>
          </p:nvSpPr>
          <p:spPr>
            <a:xfrm>
              <a:off x="7603761" y="3329945"/>
              <a:ext cx="358124" cy="316846"/>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48"/>
            <p:cNvSpPr/>
            <p:nvPr/>
          </p:nvSpPr>
          <p:spPr>
            <a:xfrm>
              <a:off x="8077622" y="3329945"/>
              <a:ext cx="356781" cy="307546"/>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48"/>
            <p:cNvSpPr/>
            <p:nvPr/>
          </p:nvSpPr>
          <p:spPr>
            <a:xfrm>
              <a:off x="8550190" y="3428467"/>
              <a:ext cx="16014" cy="12035"/>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5" name="Google Shape;1225;p48"/>
          <p:cNvSpPr/>
          <p:nvPr/>
        </p:nvSpPr>
        <p:spPr>
          <a:xfrm flipH="1" rot="-1848056">
            <a:off x="7756025" y="2517986"/>
            <a:ext cx="1938888" cy="3305698"/>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
    <p:spTree>
      <p:nvGrpSpPr>
        <p:cNvPr id="1226" name="Shape 1226"/>
        <p:cNvGrpSpPr/>
        <p:nvPr/>
      </p:nvGrpSpPr>
      <p:grpSpPr>
        <a:xfrm>
          <a:off x="0" y="0"/>
          <a:ext cx="0" cy="0"/>
          <a:chOff x="0" y="0"/>
          <a:chExt cx="0" cy="0"/>
        </a:xfrm>
      </p:grpSpPr>
      <p:grpSp>
        <p:nvGrpSpPr>
          <p:cNvPr id="1227" name="Google Shape;1227;p49"/>
          <p:cNvGrpSpPr/>
          <p:nvPr/>
        </p:nvGrpSpPr>
        <p:grpSpPr>
          <a:xfrm>
            <a:off x="5" y="-80449"/>
            <a:ext cx="2277317" cy="5304377"/>
            <a:chOff x="224725" y="566950"/>
            <a:chExt cx="1850875" cy="4311100"/>
          </a:xfrm>
        </p:grpSpPr>
        <p:sp>
          <p:nvSpPr>
            <p:cNvPr id="1228" name="Google Shape;1228;p49"/>
            <p:cNvSpPr/>
            <p:nvPr/>
          </p:nvSpPr>
          <p:spPr>
            <a:xfrm>
              <a:off x="1914975" y="566950"/>
              <a:ext cx="160625" cy="2033000"/>
            </a:xfrm>
            <a:custGeom>
              <a:rect b="b" l="l" r="r" t="t"/>
              <a:pathLst>
                <a:path extrusionOk="0" h="81320" w="6425">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49"/>
            <p:cNvSpPr/>
            <p:nvPr/>
          </p:nvSpPr>
          <p:spPr>
            <a:xfrm>
              <a:off x="1761075" y="818875"/>
              <a:ext cx="160625" cy="2032875"/>
            </a:xfrm>
            <a:custGeom>
              <a:rect b="b" l="l" r="r" t="t"/>
              <a:pathLst>
                <a:path extrusionOk="0" h="81315" w="6425">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49"/>
            <p:cNvSpPr/>
            <p:nvPr/>
          </p:nvSpPr>
          <p:spPr>
            <a:xfrm>
              <a:off x="1607850" y="566950"/>
              <a:ext cx="159950" cy="2033000"/>
            </a:xfrm>
            <a:custGeom>
              <a:rect b="b" l="l" r="r" t="t"/>
              <a:pathLst>
                <a:path extrusionOk="0" h="81320" w="6398">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49"/>
            <p:cNvSpPr/>
            <p:nvPr/>
          </p:nvSpPr>
          <p:spPr>
            <a:xfrm>
              <a:off x="1453950" y="818875"/>
              <a:ext cx="160600" cy="2032875"/>
            </a:xfrm>
            <a:custGeom>
              <a:rect b="b" l="l" r="r" t="t"/>
              <a:pathLst>
                <a:path extrusionOk="0" h="81315" w="6424">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49"/>
            <p:cNvSpPr/>
            <p:nvPr/>
          </p:nvSpPr>
          <p:spPr>
            <a:xfrm>
              <a:off x="1300050" y="566950"/>
              <a:ext cx="160600" cy="2033000"/>
            </a:xfrm>
            <a:custGeom>
              <a:rect b="b" l="l" r="r" t="t"/>
              <a:pathLst>
                <a:path extrusionOk="0" h="81320" w="6424">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49"/>
            <p:cNvSpPr/>
            <p:nvPr/>
          </p:nvSpPr>
          <p:spPr>
            <a:xfrm>
              <a:off x="1146800" y="818875"/>
              <a:ext cx="159950" cy="2032875"/>
            </a:xfrm>
            <a:custGeom>
              <a:rect b="b" l="l" r="r" t="t"/>
              <a:pathLst>
                <a:path extrusionOk="0" h="81315" w="6398">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49"/>
            <p:cNvSpPr/>
            <p:nvPr/>
          </p:nvSpPr>
          <p:spPr>
            <a:xfrm>
              <a:off x="992900" y="566950"/>
              <a:ext cx="160625" cy="2033000"/>
            </a:xfrm>
            <a:custGeom>
              <a:rect b="b" l="l" r="r" t="t"/>
              <a:pathLst>
                <a:path extrusionOk="0" h="81320" w="6425">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49"/>
            <p:cNvSpPr/>
            <p:nvPr/>
          </p:nvSpPr>
          <p:spPr>
            <a:xfrm>
              <a:off x="839675" y="818875"/>
              <a:ext cx="159950" cy="2032875"/>
            </a:xfrm>
            <a:custGeom>
              <a:rect b="b" l="l" r="r" t="t"/>
              <a:pathLst>
                <a:path extrusionOk="0" h="81315" w="6398">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49"/>
            <p:cNvSpPr/>
            <p:nvPr/>
          </p:nvSpPr>
          <p:spPr>
            <a:xfrm>
              <a:off x="685775" y="566950"/>
              <a:ext cx="159950" cy="2033000"/>
            </a:xfrm>
            <a:custGeom>
              <a:rect b="b" l="l" r="r" t="t"/>
              <a:pathLst>
                <a:path extrusionOk="0" h="81320" w="6398">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49"/>
            <p:cNvSpPr/>
            <p:nvPr/>
          </p:nvSpPr>
          <p:spPr>
            <a:xfrm>
              <a:off x="531875" y="818875"/>
              <a:ext cx="160600" cy="2032875"/>
            </a:xfrm>
            <a:custGeom>
              <a:rect b="b" l="l" r="r" t="t"/>
              <a:pathLst>
                <a:path extrusionOk="0" h="81315" w="6424">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49"/>
            <p:cNvSpPr/>
            <p:nvPr/>
          </p:nvSpPr>
          <p:spPr>
            <a:xfrm>
              <a:off x="378625" y="566950"/>
              <a:ext cx="159950" cy="2033000"/>
            </a:xfrm>
            <a:custGeom>
              <a:rect b="b" l="l" r="r" t="t"/>
              <a:pathLst>
                <a:path extrusionOk="0" h="81320" w="6398">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49"/>
            <p:cNvSpPr/>
            <p:nvPr/>
          </p:nvSpPr>
          <p:spPr>
            <a:xfrm>
              <a:off x="224725" y="818875"/>
              <a:ext cx="159950" cy="2032875"/>
            </a:xfrm>
            <a:custGeom>
              <a:rect b="b" l="l" r="r" t="t"/>
              <a:pathLst>
                <a:path extrusionOk="0" h="81315" w="6398">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49"/>
            <p:cNvSpPr/>
            <p:nvPr/>
          </p:nvSpPr>
          <p:spPr>
            <a:xfrm>
              <a:off x="1914975" y="2593575"/>
              <a:ext cx="160625" cy="2032875"/>
            </a:xfrm>
            <a:custGeom>
              <a:rect b="b" l="l" r="r" t="t"/>
              <a:pathLst>
                <a:path extrusionOk="0" h="81315" w="6425">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49"/>
            <p:cNvSpPr/>
            <p:nvPr/>
          </p:nvSpPr>
          <p:spPr>
            <a:xfrm>
              <a:off x="1761075" y="2845375"/>
              <a:ext cx="160625" cy="2032675"/>
            </a:xfrm>
            <a:custGeom>
              <a:rect b="b" l="l" r="r" t="t"/>
              <a:pathLst>
                <a:path extrusionOk="0" h="81307" w="6425">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49"/>
            <p:cNvSpPr/>
            <p:nvPr/>
          </p:nvSpPr>
          <p:spPr>
            <a:xfrm>
              <a:off x="1607850" y="2593575"/>
              <a:ext cx="159950" cy="2032875"/>
            </a:xfrm>
            <a:custGeom>
              <a:rect b="b" l="l" r="r" t="t"/>
              <a:pathLst>
                <a:path extrusionOk="0" h="81315" w="6398">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49"/>
            <p:cNvSpPr/>
            <p:nvPr/>
          </p:nvSpPr>
          <p:spPr>
            <a:xfrm>
              <a:off x="1453950" y="2845375"/>
              <a:ext cx="160600" cy="2032675"/>
            </a:xfrm>
            <a:custGeom>
              <a:rect b="b" l="l" r="r" t="t"/>
              <a:pathLst>
                <a:path extrusionOk="0" h="81307" w="6424">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49"/>
            <p:cNvSpPr/>
            <p:nvPr/>
          </p:nvSpPr>
          <p:spPr>
            <a:xfrm>
              <a:off x="1300050" y="2593575"/>
              <a:ext cx="160600" cy="2032875"/>
            </a:xfrm>
            <a:custGeom>
              <a:rect b="b" l="l" r="r" t="t"/>
              <a:pathLst>
                <a:path extrusionOk="0" h="81315" w="6424">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49"/>
            <p:cNvSpPr/>
            <p:nvPr/>
          </p:nvSpPr>
          <p:spPr>
            <a:xfrm>
              <a:off x="1146800" y="2845375"/>
              <a:ext cx="159950" cy="2032675"/>
            </a:xfrm>
            <a:custGeom>
              <a:rect b="b" l="l" r="r" t="t"/>
              <a:pathLst>
                <a:path extrusionOk="0" h="81307" w="6398">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49"/>
            <p:cNvSpPr/>
            <p:nvPr/>
          </p:nvSpPr>
          <p:spPr>
            <a:xfrm>
              <a:off x="992900" y="2593575"/>
              <a:ext cx="160625" cy="2032875"/>
            </a:xfrm>
            <a:custGeom>
              <a:rect b="b" l="l" r="r" t="t"/>
              <a:pathLst>
                <a:path extrusionOk="0" h="81315" w="6425">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9"/>
            <p:cNvSpPr/>
            <p:nvPr/>
          </p:nvSpPr>
          <p:spPr>
            <a:xfrm>
              <a:off x="839675" y="2845375"/>
              <a:ext cx="159950" cy="2032675"/>
            </a:xfrm>
            <a:custGeom>
              <a:rect b="b" l="l" r="r" t="t"/>
              <a:pathLst>
                <a:path extrusionOk="0" h="81307" w="6398">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49"/>
            <p:cNvSpPr/>
            <p:nvPr/>
          </p:nvSpPr>
          <p:spPr>
            <a:xfrm>
              <a:off x="685775" y="2593575"/>
              <a:ext cx="159950" cy="2032875"/>
            </a:xfrm>
            <a:custGeom>
              <a:rect b="b" l="l" r="r" t="t"/>
              <a:pathLst>
                <a:path extrusionOk="0" h="81315" w="6398">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49"/>
            <p:cNvSpPr/>
            <p:nvPr/>
          </p:nvSpPr>
          <p:spPr>
            <a:xfrm>
              <a:off x="531875" y="2845375"/>
              <a:ext cx="160600" cy="2032675"/>
            </a:xfrm>
            <a:custGeom>
              <a:rect b="b" l="l" r="r" t="t"/>
              <a:pathLst>
                <a:path extrusionOk="0" h="81307" w="6424">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49"/>
            <p:cNvSpPr/>
            <p:nvPr/>
          </p:nvSpPr>
          <p:spPr>
            <a:xfrm>
              <a:off x="378625" y="2593575"/>
              <a:ext cx="159950" cy="2032875"/>
            </a:xfrm>
            <a:custGeom>
              <a:rect b="b" l="l" r="r" t="t"/>
              <a:pathLst>
                <a:path extrusionOk="0" h="81315" w="6398">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49"/>
            <p:cNvSpPr/>
            <p:nvPr/>
          </p:nvSpPr>
          <p:spPr>
            <a:xfrm>
              <a:off x="224725" y="2845375"/>
              <a:ext cx="159950" cy="2032675"/>
            </a:xfrm>
            <a:custGeom>
              <a:rect b="b" l="l" r="r" t="t"/>
              <a:pathLst>
                <a:path extrusionOk="0" h="81307" w="6398">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2" name="Google Shape;1252;p49"/>
          <p:cNvSpPr/>
          <p:nvPr/>
        </p:nvSpPr>
        <p:spPr>
          <a:xfrm flipH="1" rot="-3415034">
            <a:off x="5349941" y="647072"/>
            <a:ext cx="4814608" cy="4095305"/>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49"/>
          <p:cNvSpPr/>
          <p:nvPr/>
        </p:nvSpPr>
        <p:spPr>
          <a:xfrm rot="1379372">
            <a:off x="5149944" y="2281365"/>
            <a:ext cx="1343009" cy="1754062"/>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49"/>
          <p:cNvSpPr/>
          <p:nvPr/>
        </p:nvSpPr>
        <p:spPr>
          <a:xfrm>
            <a:off x="-767475" y="502200"/>
            <a:ext cx="2264661" cy="1997587"/>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4">
    <p:spTree>
      <p:nvGrpSpPr>
        <p:cNvPr id="1255" name="Shape 1255"/>
        <p:cNvGrpSpPr/>
        <p:nvPr/>
      </p:nvGrpSpPr>
      <p:grpSpPr>
        <a:xfrm>
          <a:off x="0" y="0"/>
          <a:ext cx="0" cy="0"/>
          <a:chOff x="0" y="0"/>
          <a:chExt cx="0" cy="0"/>
        </a:xfrm>
      </p:grpSpPr>
      <p:grpSp>
        <p:nvGrpSpPr>
          <p:cNvPr id="1256" name="Google Shape;1256;p50"/>
          <p:cNvGrpSpPr/>
          <p:nvPr/>
        </p:nvGrpSpPr>
        <p:grpSpPr>
          <a:xfrm rot="-4412986">
            <a:off x="6233427" y="1978854"/>
            <a:ext cx="2523466" cy="2406919"/>
            <a:chOff x="616550" y="744600"/>
            <a:chExt cx="936200" cy="893025"/>
          </a:xfrm>
        </p:grpSpPr>
        <p:sp>
          <p:nvSpPr>
            <p:cNvPr id="1257" name="Google Shape;1257;p50"/>
            <p:cNvSpPr/>
            <p:nvPr/>
          </p:nvSpPr>
          <p:spPr>
            <a:xfrm>
              <a:off x="616550" y="744600"/>
              <a:ext cx="936200" cy="893025"/>
            </a:xfrm>
            <a:custGeom>
              <a:rect b="b" l="l" r="r" t="t"/>
              <a:pathLst>
                <a:path extrusionOk="0" h="35721" w="37448">
                  <a:moveTo>
                    <a:pt x="21003" y="1"/>
                  </a:moveTo>
                  <a:cubicBezTo>
                    <a:pt x="20950" y="1"/>
                    <a:pt x="20897" y="16"/>
                    <a:pt x="20852" y="46"/>
                  </a:cubicBezTo>
                  <a:lnTo>
                    <a:pt x="18177" y="2356"/>
                  </a:lnTo>
                  <a:cubicBezTo>
                    <a:pt x="18177" y="2356"/>
                    <a:pt x="18146" y="2387"/>
                    <a:pt x="18146" y="2387"/>
                  </a:cubicBezTo>
                  <a:lnTo>
                    <a:pt x="91" y="26946"/>
                  </a:lnTo>
                  <a:cubicBezTo>
                    <a:pt x="0" y="27068"/>
                    <a:pt x="61" y="27220"/>
                    <a:pt x="182" y="27281"/>
                  </a:cubicBezTo>
                  <a:lnTo>
                    <a:pt x="2523" y="28436"/>
                  </a:lnTo>
                  <a:lnTo>
                    <a:pt x="15654" y="35700"/>
                  </a:lnTo>
                  <a:cubicBezTo>
                    <a:pt x="15692" y="35713"/>
                    <a:pt x="15735" y="35720"/>
                    <a:pt x="15776" y="35720"/>
                  </a:cubicBezTo>
                  <a:cubicBezTo>
                    <a:pt x="15835" y="35720"/>
                    <a:pt x="15892" y="35705"/>
                    <a:pt x="15927" y="35670"/>
                  </a:cubicBezTo>
                  <a:cubicBezTo>
                    <a:pt x="16657" y="35092"/>
                    <a:pt x="20274" y="32083"/>
                    <a:pt x="25320" y="27433"/>
                  </a:cubicBezTo>
                  <a:cubicBezTo>
                    <a:pt x="30730" y="22417"/>
                    <a:pt x="37204" y="14666"/>
                    <a:pt x="37204" y="14666"/>
                  </a:cubicBezTo>
                  <a:cubicBezTo>
                    <a:pt x="37448" y="14454"/>
                    <a:pt x="37448" y="14089"/>
                    <a:pt x="37204" y="13876"/>
                  </a:cubicBezTo>
                  <a:cubicBezTo>
                    <a:pt x="36779" y="13451"/>
                    <a:pt x="35867" y="12600"/>
                    <a:pt x="34286" y="11171"/>
                  </a:cubicBezTo>
                  <a:cubicBezTo>
                    <a:pt x="31824" y="9013"/>
                    <a:pt x="22493" y="1171"/>
                    <a:pt x="21155" y="46"/>
                  </a:cubicBezTo>
                  <a:cubicBezTo>
                    <a:pt x="21110" y="16"/>
                    <a:pt x="21057" y="1"/>
                    <a:pt x="210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50"/>
            <p:cNvSpPr/>
            <p:nvPr/>
          </p:nvSpPr>
          <p:spPr>
            <a:xfrm>
              <a:off x="1118825" y="951075"/>
              <a:ext cx="191525" cy="163425"/>
            </a:xfrm>
            <a:custGeom>
              <a:rect b="b" l="l" r="r" t="t"/>
              <a:pathLst>
                <a:path extrusionOk="0" h="6537" w="7661">
                  <a:moveTo>
                    <a:pt x="426" y="0"/>
                  </a:moveTo>
                  <a:cubicBezTo>
                    <a:pt x="317" y="0"/>
                    <a:pt x="206" y="46"/>
                    <a:pt x="122" y="146"/>
                  </a:cubicBezTo>
                  <a:cubicBezTo>
                    <a:pt x="1" y="298"/>
                    <a:pt x="31" y="541"/>
                    <a:pt x="183" y="663"/>
                  </a:cubicBezTo>
                  <a:lnTo>
                    <a:pt x="6992" y="6468"/>
                  </a:lnTo>
                  <a:cubicBezTo>
                    <a:pt x="7052" y="6499"/>
                    <a:pt x="7144" y="6529"/>
                    <a:pt x="7235" y="6529"/>
                  </a:cubicBezTo>
                  <a:cubicBezTo>
                    <a:pt x="7251" y="6534"/>
                    <a:pt x="7268" y="6537"/>
                    <a:pt x="7286" y="6537"/>
                  </a:cubicBezTo>
                  <a:cubicBezTo>
                    <a:pt x="7368" y="6537"/>
                    <a:pt x="7464" y="6483"/>
                    <a:pt x="7539" y="6407"/>
                  </a:cubicBezTo>
                  <a:cubicBezTo>
                    <a:pt x="7660" y="6255"/>
                    <a:pt x="7630" y="6012"/>
                    <a:pt x="7478" y="5860"/>
                  </a:cubicBezTo>
                  <a:lnTo>
                    <a:pt x="669" y="85"/>
                  </a:lnTo>
                  <a:cubicBezTo>
                    <a:pt x="601" y="31"/>
                    <a:pt x="514" y="0"/>
                    <a:pt x="4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50"/>
            <p:cNvSpPr/>
            <p:nvPr/>
          </p:nvSpPr>
          <p:spPr>
            <a:xfrm>
              <a:off x="1078550" y="994400"/>
              <a:ext cx="190750" cy="164750"/>
            </a:xfrm>
            <a:custGeom>
              <a:rect b="b" l="l" r="r" t="t"/>
              <a:pathLst>
                <a:path extrusionOk="0" h="6590" w="7630">
                  <a:moveTo>
                    <a:pt x="413" y="0"/>
                  </a:moveTo>
                  <a:cubicBezTo>
                    <a:pt x="308" y="0"/>
                    <a:pt x="206" y="45"/>
                    <a:pt x="122" y="146"/>
                  </a:cubicBezTo>
                  <a:cubicBezTo>
                    <a:pt x="1" y="298"/>
                    <a:pt x="1" y="541"/>
                    <a:pt x="153" y="662"/>
                  </a:cubicBezTo>
                  <a:lnTo>
                    <a:pt x="6931" y="6498"/>
                  </a:lnTo>
                  <a:cubicBezTo>
                    <a:pt x="7022" y="6559"/>
                    <a:pt x="7113" y="6589"/>
                    <a:pt x="7174" y="6589"/>
                  </a:cubicBezTo>
                  <a:cubicBezTo>
                    <a:pt x="7296" y="6589"/>
                    <a:pt x="7417" y="6529"/>
                    <a:pt x="7478" y="6437"/>
                  </a:cubicBezTo>
                  <a:cubicBezTo>
                    <a:pt x="7630" y="6285"/>
                    <a:pt x="7600" y="6042"/>
                    <a:pt x="7448" y="5921"/>
                  </a:cubicBezTo>
                  <a:lnTo>
                    <a:pt x="669" y="85"/>
                  </a:lnTo>
                  <a:cubicBezTo>
                    <a:pt x="587" y="30"/>
                    <a:pt x="499" y="0"/>
                    <a:pt x="4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50"/>
            <p:cNvSpPr/>
            <p:nvPr/>
          </p:nvSpPr>
          <p:spPr>
            <a:xfrm>
              <a:off x="1041325" y="1033375"/>
              <a:ext cx="196075" cy="159975"/>
            </a:xfrm>
            <a:custGeom>
              <a:rect b="b" l="l" r="r" t="t"/>
              <a:pathLst>
                <a:path extrusionOk="0" h="6399" w="7843">
                  <a:moveTo>
                    <a:pt x="446" y="1"/>
                  </a:moveTo>
                  <a:cubicBezTo>
                    <a:pt x="335" y="1"/>
                    <a:pt x="223" y="48"/>
                    <a:pt x="152" y="137"/>
                  </a:cubicBezTo>
                  <a:cubicBezTo>
                    <a:pt x="0" y="319"/>
                    <a:pt x="31" y="532"/>
                    <a:pt x="213" y="684"/>
                  </a:cubicBezTo>
                  <a:lnTo>
                    <a:pt x="7174" y="6307"/>
                  </a:lnTo>
                  <a:cubicBezTo>
                    <a:pt x="7234" y="6368"/>
                    <a:pt x="7326" y="6398"/>
                    <a:pt x="7386" y="6398"/>
                  </a:cubicBezTo>
                  <a:cubicBezTo>
                    <a:pt x="7508" y="6398"/>
                    <a:pt x="7630" y="6337"/>
                    <a:pt x="7690" y="6246"/>
                  </a:cubicBezTo>
                  <a:cubicBezTo>
                    <a:pt x="7842" y="6094"/>
                    <a:pt x="7812" y="5851"/>
                    <a:pt x="7630" y="5729"/>
                  </a:cubicBezTo>
                  <a:lnTo>
                    <a:pt x="669" y="76"/>
                  </a:lnTo>
                  <a:cubicBezTo>
                    <a:pt x="606" y="25"/>
                    <a:pt x="526" y="1"/>
                    <a:pt x="4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50"/>
            <p:cNvSpPr/>
            <p:nvPr/>
          </p:nvSpPr>
          <p:spPr>
            <a:xfrm>
              <a:off x="1007125" y="1070750"/>
              <a:ext cx="186950" cy="159825"/>
            </a:xfrm>
            <a:custGeom>
              <a:rect b="b" l="l" r="r" t="t"/>
              <a:pathLst>
                <a:path extrusionOk="0" h="6393" w="7478">
                  <a:moveTo>
                    <a:pt x="413" y="1"/>
                  </a:moveTo>
                  <a:cubicBezTo>
                    <a:pt x="307" y="1"/>
                    <a:pt x="206" y="48"/>
                    <a:pt x="122" y="131"/>
                  </a:cubicBezTo>
                  <a:cubicBezTo>
                    <a:pt x="0" y="283"/>
                    <a:pt x="0" y="526"/>
                    <a:pt x="183" y="678"/>
                  </a:cubicBezTo>
                  <a:lnTo>
                    <a:pt x="6809" y="6301"/>
                  </a:lnTo>
                  <a:cubicBezTo>
                    <a:pt x="6870" y="6362"/>
                    <a:pt x="6961" y="6393"/>
                    <a:pt x="7022" y="6393"/>
                  </a:cubicBezTo>
                  <a:cubicBezTo>
                    <a:pt x="7143" y="6393"/>
                    <a:pt x="7265" y="6362"/>
                    <a:pt x="7326" y="6271"/>
                  </a:cubicBezTo>
                  <a:cubicBezTo>
                    <a:pt x="7478" y="6119"/>
                    <a:pt x="7447" y="5876"/>
                    <a:pt x="7295" y="5724"/>
                  </a:cubicBezTo>
                  <a:lnTo>
                    <a:pt x="669" y="101"/>
                  </a:lnTo>
                  <a:cubicBezTo>
                    <a:pt x="587" y="32"/>
                    <a:pt x="499" y="1"/>
                    <a:pt x="4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2" name="Google Shape;1262;p50"/>
          <p:cNvGrpSpPr/>
          <p:nvPr/>
        </p:nvGrpSpPr>
        <p:grpSpPr>
          <a:xfrm>
            <a:off x="1326404" y="500540"/>
            <a:ext cx="1830972" cy="1822411"/>
            <a:chOff x="2414491" y="671177"/>
            <a:chExt cx="1830972" cy="1822411"/>
          </a:xfrm>
        </p:grpSpPr>
        <p:sp>
          <p:nvSpPr>
            <p:cNvPr id="1263" name="Google Shape;1263;p50"/>
            <p:cNvSpPr/>
            <p:nvPr/>
          </p:nvSpPr>
          <p:spPr>
            <a:xfrm>
              <a:off x="2414491" y="671177"/>
              <a:ext cx="1830972" cy="1822391"/>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50"/>
            <p:cNvSpPr/>
            <p:nvPr/>
          </p:nvSpPr>
          <p:spPr>
            <a:xfrm>
              <a:off x="2796545" y="833253"/>
              <a:ext cx="9704" cy="7538"/>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50"/>
            <p:cNvSpPr/>
            <p:nvPr/>
          </p:nvSpPr>
          <p:spPr>
            <a:xfrm>
              <a:off x="2899597" y="677633"/>
              <a:ext cx="287659" cy="242590"/>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50"/>
            <p:cNvSpPr/>
            <p:nvPr/>
          </p:nvSpPr>
          <p:spPr>
            <a:xfrm>
              <a:off x="3280608" y="671177"/>
              <a:ext cx="288742" cy="249046"/>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50"/>
            <p:cNvSpPr/>
            <p:nvPr/>
          </p:nvSpPr>
          <p:spPr>
            <a:xfrm>
              <a:off x="3662662" y="776354"/>
              <a:ext cx="109506" cy="64437"/>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50"/>
            <p:cNvSpPr/>
            <p:nvPr/>
          </p:nvSpPr>
          <p:spPr>
            <a:xfrm>
              <a:off x="3803246" y="797847"/>
              <a:ext cx="6496" cy="122378"/>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50"/>
            <p:cNvSpPr/>
            <p:nvPr/>
          </p:nvSpPr>
          <p:spPr>
            <a:xfrm>
              <a:off x="2475641" y="1246463"/>
              <a:ext cx="2205" cy="4331"/>
            </a:xfrm>
            <a:custGeom>
              <a:rect b="b" l="l" r="r" t="t"/>
              <a:pathLst>
                <a:path extrusionOk="0" h="108" w="55">
                  <a:moveTo>
                    <a:pt x="54" y="0"/>
                  </a:moveTo>
                  <a:cubicBezTo>
                    <a:pt x="28" y="27"/>
                    <a:pt x="28" y="54"/>
                    <a:pt x="1" y="107"/>
                  </a:cubicBezTo>
                  <a:lnTo>
                    <a:pt x="54" y="107"/>
                  </a:lnTo>
                  <a:lnTo>
                    <a:pt x="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50"/>
            <p:cNvSpPr/>
            <p:nvPr/>
          </p:nvSpPr>
          <p:spPr>
            <a:xfrm>
              <a:off x="2616265" y="1006036"/>
              <a:ext cx="2165" cy="2205"/>
            </a:xfrm>
            <a:custGeom>
              <a:rect b="b" l="l" r="r" t="t"/>
              <a:pathLst>
                <a:path extrusionOk="0" h="55" w="54">
                  <a:moveTo>
                    <a:pt x="54" y="1"/>
                  </a:moveTo>
                  <a:cubicBezTo>
                    <a:pt x="27" y="27"/>
                    <a:pt x="27" y="27"/>
                    <a:pt x="0" y="54"/>
                  </a:cubicBezTo>
                  <a:lnTo>
                    <a:pt x="54" y="27"/>
                  </a:lnTo>
                  <a:lnTo>
                    <a:pt x="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50"/>
            <p:cNvSpPr/>
            <p:nvPr/>
          </p:nvSpPr>
          <p:spPr>
            <a:xfrm>
              <a:off x="2535748" y="1119794"/>
              <a:ext cx="82681" cy="51565"/>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50"/>
            <p:cNvSpPr/>
            <p:nvPr/>
          </p:nvSpPr>
          <p:spPr>
            <a:xfrm>
              <a:off x="2711778" y="921268"/>
              <a:ext cx="287659" cy="329521"/>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50"/>
            <p:cNvSpPr/>
            <p:nvPr/>
          </p:nvSpPr>
          <p:spPr>
            <a:xfrm>
              <a:off x="3092789" y="921268"/>
              <a:ext cx="288742" cy="32843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50"/>
            <p:cNvSpPr/>
            <p:nvPr/>
          </p:nvSpPr>
          <p:spPr>
            <a:xfrm>
              <a:off x="3474843" y="921268"/>
              <a:ext cx="287659" cy="32843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50"/>
            <p:cNvSpPr/>
            <p:nvPr/>
          </p:nvSpPr>
          <p:spPr>
            <a:xfrm>
              <a:off x="3855854" y="953467"/>
              <a:ext cx="287659" cy="296240"/>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50"/>
            <p:cNvSpPr/>
            <p:nvPr/>
          </p:nvSpPr>
          <p:spPr>
            <a:xfrm>
              <a:off x="2417699" y="1498640"/>
              <a:ext cx="7538" cy="9704"/>
            </a:xfrm>
            <a:custGeom>
              <a:rect b="b" l="l" r="r" t="t"/>
              <a:pathLst>
                <a:path extrusionOk="0" h="242" w="188">
                  <a:moveTo>
                    <a:pt x="1" y="1"/>
                  </a:moveTo>
                  <a:cubicBezTo>
                    <a:pt x="1" y="54"/>
                    <a:pt x="1" y="135"/>
                    <a:pt x="1" y="188"/>
                  </a:cubicBezTo>
                  <a:lnTo>
                    <a:pt x="108" y="242"/>
                  </a:lnTo>
                  <a:lnTo>
                    <a:pt x="188" y="108"/>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50"/>
            <p:cNvSpPr/>
            <p:nvPr/>
          </p:nvSpPr>
          <p:spPr>
            <a:xfrm>
              <a:off x="2518586" y="1259335"/>
              <a:ext cx="287659" cy="32843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50"/>
            <p:cNvSpPr/>
            <p:nvPr/>
          </p:nvSpPr>
          <p:spPr>
            <a:xfrm>
              <a:off x="2899597" y="1259335"/>
              <a:ext cx="287659" cy="32843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50"/>
            <p:cNvSpPr/>
            <p:nvPr/>
          </p:nvSpPr>
          <p:spPr>
            <a:xfrm>
              <a:off x="3280608" y="1259335"/>
              <a:ext cx="288742" cy="32843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50"/>
            <p:cNvSpPr/>
            <p:nvPr/>
          </p:nvSpPr>
          <p:spPr>
            <a:xfrm>
              <a:off x="3662662" y="1258252"/>
              <a:ext cx="287659" cy="329521"/>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50"/>
            <p:cNvSpPr/>
            <p:nvPr/>
          </p:nvSpPr>
          <p:spPr>
            <a:xfrm>
              <a:off x="4043673" y="1258252"/>
              <a:ext cx="193230" cy="329521"/>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50"/>
            <p:cNvSpPr/>
            <p:nvPr/>
          </p:nvSpPr>
          <p:spPr>
            <a:xfrm>
              <a:off x="2423072" y="1578074"/>
              <a:ext cx="195355" cy="32843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50"/>
            <p:cNvSpPr/>
            <p:nvPr/>
          </p:nvSpPr>
          <p:spPr>
            <a:xfrm>
              <a:off x="2711778" y="1578074"/>
              <a:ext cx="287659" cy="32843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50"/>
            <p:cNvSpPr/>
            <p:nvPr/>
          </p:nvSpPr>
          <p:spPr>
            <a:xfrm>
              <a:off x="3092789" y="1578074"/>
              <a:ext cx="288742" cy="32843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50"/>
            <p:cNvSpPr/>
            <p:nvPr/>
          </p:nvSpPr>
          <p:spPr>
            <a:xfrm>
              <a:off x="3474843" y="1578074"/>
              <a:ext cx="287659" cy="32843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50"/>
            <p:cNvSpPr/>
            <p:nvPr/>
          </p:nvSpPr>
          <p:spPr>
            <a:xfrm>
              <a:off x="3855854" y="1578074"/>
              <a:ext cx="287659" cy="32843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0"/>
            <p:cNvSpPr/>
            <p:nvPr/>
          </p:nvSpPr>
          <p:spPr>
            <a:xfrm>
              <a:off x="2518586" y="1919388"/>
              <a:ext cx="287659" cy="293033"/>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50"/>
            <p:cNvSpPr/>
            <p:nvPr/>
          </p:nvSpPr>
          <p:spPr>
            <a:xfrm>
              <a:off x="2899597" y="1919388"/>
              <a:ext cx="287659" cy="32843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50"/>
            <p:cNvSpPr/>
            <p:nvPr/>
          </p:nvSpPr>
          <p:spPr>
            <a:xfrm>
              <a:off x="3280608" y="1919388"/>
              <a:ext cx="288742" cy="32843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50"/>
            <p:cNvSpPr/>
            <p:nvPr/>
          </p:nvSpPr>
          <p:spPr>
            <a:xfrm>
              <a:off x="3662662" y="1919388"/>
              <a:ext cx="287659" cy="32843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50"/>
            <p:cNvSpPr/>
            <p:nvPr/>
          </p:nvSpPr>
          <p:spPr>
            <a:xfrm>
              <a:off x="4043673" y="1998782"/>
              <a:ext cx="78391" cy="49400"/>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50"/>
            <p:cNvSpPr/>
            <p:nvPr/>
          </p:nvSpPr>
          <p:spPr>
            <a:xfrm>
              <a:off x="2884560" y="2317561"/>
              <a:ext cx="114879" cy="68727"/>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50"/>
            <p:cNvSpPr/>
            <p:nvPr/>
          </p:nvSpPr>
          <p:spPr>
            <a:xfrm>
              <a:off x="2852362" y="2238127"/>
              <a:ext cx="6496" cy="129916"/>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0"/>
            <p:cNvSpPr/>
            <p:nvPr/>
          </p:nvSpPr>
          <p:spPr>
            <a:xfrm>
              <a:off x="3092789" y="2238127"/>
              <a:ext cx="288742" cy="255461"/>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0"/>
            <p:cNvSpPr/>
            <p:nvPr/>
          </p:nvSpPr>
          <p:spPr>
            <a:xfrm>
              <a:off x="3474843" y="2238127"/>
              <a:ext cx="287659" cy="24796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50"/>
            <p:cNvSpPr/>
            <p:nvPr/>
          </p:nvSpPr>
          <p:spPr>
            <a:xfrm>
              <a:off x="3855854" y="2317561"/>
              <a:ext cx="12911" cy="9704"/>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7" name="Google Shape;1297;p50"/>
          <p:cNvGrpSpPr/>
          <p:nvPr/>
        </p:nvGrpSpPr>
        <p:grpSpPr>
          <a:xfrm rot="-969610">
            <a:off x="6880585" y="2461943"/>
            <a:ext cx="2217391" cy="2896369"/>
            <a:chOff x="6078061" y="1684347"/>
            <a:chExt cx="1743860" cy="2277840"/>
          </a:xfrm>
        </p:grpSpPr>
        <p:sp>
          <p:nvSpPr>
            <p:cNvPr id="1298" name="Google Shape;1298;p50"/>
            <p:cNvSpPr/>
            <p:nvPr/>
          </p:nvSpPr>
          <p:spPr>
            <a:xfrm>
              <a:off x="7384410" y="1684347"/>
              <a:ext cx="437511" cy="516459"/>
            </a:xfrm>
            <a:custGeom>
              <a:rect b="b" l="l" r="r" t="t"/>
              <a:pathLst>
                <a:path extrusionOk="0" h="10022" w="8490">
                  <a:moveTo>
                    <a:pt x="8405" y="0"/>
                  </a:moveTo>
                  <a:cubicBezTo>
                    <a:pt x="8396" y="0"/>
                    <a:pt x="8390" y="41"/>
                    <a:pt x="8390" y="41"/>
                  </a:cubicBezTo>
                  <a:cubicBezTo>
                    <a:pt x="8390" y="41"/>
                    <a:pt x="6535" y="1439"/>
                    <a:pt x="4043" y="1986"/>
                  </a:cubicBezTo>
                  <a:cubicBezTo>
                    <a:pt x="1551" y="2563"/>
                    <a:pt x="0" y="6636"/>
                    <a:pt x="487" y="8430"/>
                  </a:cubicBezTo>
                  <a:cubicBezTo>
                    <a:pt x="895" y="9870"/>
                    <a:pt x="1871" y="10021"/>
                    <a:pt x="2264" y="10021"/>
                  </a:cubicBezTo>
                  <a:cubicBezTo>
                    <a:pt x="2369" y="10021"/>
                    <a:pt x="2432" y="10010"/>
                    <a:pt x="2432" y="10010"/>
                  </a:cubicBezTo>
                  <a:cubicBezTo>
                    <a:pt x="2432" y="10010"/>
                    <a:pt x="8298" y="8794"/>
                    <a:pt x="8420" y="4053"/>
                  </a:cubicBezTo>
                  <a:cubicBezTo>
                    <a:pt x="8490" y="427"/>
                    <a:pt x="8435" y="0"/>
                    <a:pt x="84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50"/>
            <p:cNvSpPr/>
            <p:nvPr/>
          </p:nvSpPr>
          <p:spPr>
            <a:xfrm>
              <a:off x="6078061" y="2151644"/>
              <a:ext cx="1448939" cy="1810543"/>
            </a:xfrm>
            <a:custGeom>
              <a:rect b="b" l="l" r="r" t="t"/>
              <a:pathLst>
                <a:path extrusionOk="0" h="35134" w="28117">
                  <a:moveTo>
                    <a:pt x="26110" y="0"/>
                  </a:moveTo>
                  <a:cubicBezTo>
                    <a:pt x="26110" y="0"/>
                    <a:pt x="21247" y="3587"/>
                    <a:pt x="16353" y="10213"/>
                  </a:cubicBezTo>
                  <a:cubicBezTo>
                    <a:pt x="11429" y="16839"/>
                    <a:pt x="0" y="34256"/>
                    <a:pt x="1186" y="35107"/>
                  </a:cubicBezTo>
                  <a:cubicBezTo>
                    <a:pt x="1210" y="35125"/>
                    <a:pt x="1241" y="35134"/>
                    <a:pt x="1279" y="35134"/>
                  </a:cubicBezTo>
                  <a:cubicBezTo>
                    <a:pt x="3097" y="35134"/>
                    <a:pt x="20354" y="14791"/>
                    <a:pt x="24195" y="8420"/>
                  </a:cubicBezTo>
                  <a:cubicBezTo>
                    <a:pt x="28116" y="1915"/>
                    <a:pt x="27782" y="942"/>
                    <a:pt x="27782" y="942"/>
                  </a:cubicBezTo>
                  <a:lnTo>
                    <a:pt x="2611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0" name="Google Shape;1300;p50"/>
          <p:cNvSpPr/>
          <p:nvPr/>
        </p:nvSpPr>
        <p:spPr>
          <a:xfrm rot="5400000">
            <a:off x="-1836150" y="1175258"/>
            <a:ext cx="4913539" cy="3022943"/>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50"/>
          <p:cNvSpPr/>
          <p:nvPr/>
        </p:nvSpPr>
        <p:spPr>
          <a:xfrm rot="-7977683">
            <a:off x="2160949" y="3164250"/>
            <a:ext cx="1554661" cy="1491741"/>
          </a:xfrm>
          <a:custGeom>
            <a:rect b="b" l="l" r="r" t="t"/>
            <a:pathLst>
              <a:path extrusionOk="0" h="19749" w="20582">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50"/>
          <p:cNvSpPr/>
          <p:nvPr/>
        </p:nvSpPr>
        <p:spPr>
          <a:xfrm flipH="1" rot="4742319">
            <a:off x="6790763" y="-645967"/>
            <a:ext cx="3210858" cy="3197544"/>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6"/>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5">
    <p:spTree>
      <p:nvGrpSpPr>
        <p:cNvPr id="1303" name="Shape 1303"/>
        <p:cNvGrpSpPr/>
        <p:nvPr/>
      </p:nvGrpSpPr>
      <p:grpSpPr>
        <a:xfrm>
          <a:off x="0" y="0"/>
          <a:ext cx="0" cy="0"/>
          <a:chOff x="0" y="0"/>
          <a:chExt cx="0" cy="0"/>
        </a:xfrm>
      </p:grpSpPr>
      <p:sp>
        <p:nvSpPr>
          <p:cNvPr id="1304" name="Google Shape;1304;p51"/>
          <p:cNvSpPr/>
          <p:nvPr/>
        </p:nvSpPr>
        <p:spPr>
          <a:xfrm flipH="1" rot="288619">
            <a:off x="-1653681" y="1325314"/>
            <a:ext cx="4829256" cy="4097619"/>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51"/>
          <p:cNvSpPr/>
          <p:nvPr/>
        </p:nvSpPr>
        <p:spPr>
          <a:xfrm>
            <a:off x="7777725" y="671438"/>
            <a:ext cx="2264661" cy="1997587"/>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51"/>
          <p:cNvSpPr/>
          <p:nvPr/>
        </p:nvSpPr>
        <p:spPr>
          <a:xfrm rot="8226410">
            <a:off x="757957" y="-908700"/>
            <a:ext cx="1938898" cy="3305715"/>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7" name="Google Shape;1307;p51"/>
          <p:cNvGrpSpPr/>
          <p:nvPr/>
        </p:nvGrpSpPr>
        <p:grpSpPr>
          <a:xfrm rot="-3861937">
            <a:off x="6523183" y="1380139"/>
            <a:ext cx="2023570" cy="3313878"/>
            <a:chOff x="5754175" y="3922575"/>
            <a:chExt cx="682400" cy="1117525"/>
          </a:xfrm>
        </p:grpSpPr>
        <p:sp>
          <p:nvSpPr>
            <p:cNvPr id="1308" name="Google Shape;1308;p51"/>
            <p:cNvSpPr/>
            <p:nvPr/>
          </p:nvSpPr>
          <p:spPr>
            <a:xfrm>
              <a:off x="5754175" y="4953250"/>
              <a:ext cx="70700" cy="86850"/>
            </a:xfrm>
            <a:custGeom>
              <a:rect b="b" l="l" r="r" t="t"/>
              <a:pathLst>
                <a:path extrusionOk="0" h="3474" w="2828">
                  <a:moveTo>
                    <a:pt x="1855" y="1"/>
                  </a:moveTo>
                  <a:cubicBezTo>
                    <a:pt x="1855" y="1"/>
                    <a:pt x="0" y="3283"/>
                    <a:pt x="973" y="3466"/>
                  </a:cubicBezTo>
                  <a:cubicBezTo>
                    <a:pt x="1000" y="3471"/>
                    <a:pt x="1027" y="3473"/>
                    <a:pt x="1054" y="3473"/>
                  </a:cubicBezTo>
                  <a:cubicBezTo>
                    <a:pt x="1994" y="3473"/>
                    <a:pt x="2827" y="456"/>
                    <a:pt x="2827" y="456"/>
                  </a:cubicBezTo>
                  <a:lnTo>
                    <a:pt x="18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51"/>
            <p:cNvSpPr/>
            <p:nvPr/>
          </p:nvSpPr>
          <p:spPr>
            <a:xfrm>
              <a:off x="5768600" y="4780750"/>
              <a:ext cx="193050" cy="209925"/>
            </a:xfrm>
            <a:custGeom>
              <a:rect b="b" l="l" r="r" t="t"/>
              <a:pathLst>
                <a:path extrusionOk="0" h="8397" w="7722">
                  <a:moveTo>
                    <a:pt x="1065" y="1"/>
                  </a:moveTo>
                  <a:cubicBezTo>
                    <a:pt x="1065" y="1"/>
                    <a:pt x="1" y="7812"/>
                    <a:pt x="1156" y="8359"/>
                  </a:cubicBezTo>
                  <a:cubicBezTo>
                    <a:pt x="1208" y="8384"/>
                    <a:pt x="1269" y="8396"/>
                    <a:pt x="1338" y="8396"/>
                  </a:cubicBezTo>
                  <a:cubicBezTo>
                    <a:pt x="2789" y="8396"/>
                    <a:pt x="7721" y="3131"/>
                    <a:pt x="7721" y="3131"/>
                  </a:cubicBezTo>
                  <a:lnTo>
                    <a:pt x="10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51"/>
            <p:cNvSpPr/>
            <p:nvPr/>
          </p:nvSpPr>
          <p:spPr>
            <a:xfrm>
              <a:off x="5795200" y="4343050"/>
              <a:ext cx="389100" cy="516000"/>
            </a:xfrm>
            <a:custGeom>
              <a:rect b="b" l="l" r="r" t="t"/>
              <a:pathLst>
                <a:path extrusionOk="0" h="20640" w="15564">
                  <a:moveTo>
                    <a:pt x="8329" y="1"/>
                  </a:moveTo>
                  <a:cubicBezTo>
                    <a:pt x="8329" y="1"/>
                    <a:pt x="7296" y="1399"/>
                    <a:pt x="5715" y="5047"/>
                  </a:cubicBezTo>
                  <a:cubicBezTo>
                    <a:pt x="4104" y="8694"/>
                    <a:pt x="1" y="17509"/>
                    <a:pt x="1" y="17509"/>
                  </a:cubicBezTo>
                  <a:lnTo>
                    <a:pt x="6657" y="20639"/>
                  </a:lnTo>
                  <a:cubicBezTo>
                    <a:pt x="6657" y="20639"/>
                    <a:pt x="7387" y="19728"/>
                    <a:pt x="9636" y="15381"/>
                  </a:cubicBezTo>
                  <a:cubicBezTo>
                    <a:pt x="12281" y="10305"/>
                    <a:pt x="15563" y="3010"/>
                    <a:pt x="15563" y="3010"/>
                  </a:cubicBezTo>
                  <a:lnTo>
                    <a:pt x="832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51"/>
            <p:cNvSpPr/>
            <p:nvPr/>
          </p:nvSpPr>
          <p:spPr>
            <a:xfrm>
              <a:off x="6003425" y="3922575"/>
              <a:ext cx="433150" cy="579525"/>
            </a:xfrm>
            <a:custGeom>
              <a:rect b="b" l="l" r="r" t="t"/>
              <a:pathLst>
                <a:path extrusionOk="0" h="23181" w="17326">
                  <a:moveTo>
                    <a:pt x="11816" y="1"/>
                  </a:moveTo>
                  <a:cubicBezTo>
                    <a:pt x="10345" y="1"/>
                    <a:pt x="8903" y="821"/>
                    <a:pt x="8085" y="2200"/>
                  </a:cubicBezTo>
                  <a:cubicBezTo>
                    <a:pt x="6535" y="4814"/>
                    <a:pt x="0" y="16820"/>
                    <a:pt x="0" y="16820"/>
                  </a:cubicBezTo>
                  <a:lnTo>
                    <a:pt x="7234" y="19829"/>
                  </a:lnTo>
                  <a:cubicBezTo>
                    <a:pt x="7234" y="19829"/>
                    <a:pt x="13515" y="6181"/>
                    <a:pt x="13978" y="6181"/>
                  </a:cubicBezTo>
                  <a:cubicBezTo>
                    <a:pt x="13979" y="6181"/>
                    <a:pt x="13981" y="6181"/>
                    <a:pt x="13982" y="6181"/>
                  </a:cubicBezTo>
                  <a:cubicBezTo>
                    <a:pt x="14469" y="6273"/>
                    <a:pt x="8237" y="17276"/>
                    <a:pt x="8481" y="20619"/>
                  </a:cubicBezTo>
                  <a:cubicBezTo>
                    <a:pt x="8589" y="22468"/>
                    <a:pt x="9616" y="23180"/>
                    <a:pt x="10214" y="23180"/>
                  </a:cubicBezTo>
                  <a:cubicBezTo>
                    <a:pt x="10451" y="23180"/>
                    <a:pt x="10621" y="23068"/>
                    <a:pt x="10639" y="22869"/>
                  </a:cubicBezTo>
                  <a:cubicBezTo>
                    <a:pt x="10730" y="22109"/>
                    <a:pt x="8845" y="21835"/>
                    <a:pt x="9757" y="19130"/>
                  </a:cubicBezTo>
                  <a:cubicBezTo>
                    <a:pt x="12493" y="10802"/>
                    <a:pt x="17326" y="5300"/>
                    <a:pt x="15411" y="2169"/>
                  </a:cubicBezTo>
                  <a:cubicBezTo>
                    <a:pt x="14477" y="660"/>
                    <a:pt x="13135" y="1"/>
                    <a:pt x="1181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8" name="Shape 108"/>
        <p:cNvGrpSpPr/>
        <p:nvPr/>
      </p:nvGrpSpPr>
      <p:grpSpPr>
        <a:xfrm>
          <a:off x="0" y="0"/>
          <a:ext cx="0" cy="0"/>
          <a:chOff x="0" y="0"/>
          <a:chExt cx="0" cy="0"/>
        </a:xfrm>
      </p:grpSpPr>
      <p:sp>
        <p:nvSpPr>
          <p:cNvPr id="109" name="Google Shape;109;p7"/>
          <p:cNvSpPr txBox="1"/>
          <p:nvPr>
            <p:ph type="title"/>
          </p:nvPr>
        </p:nvSpPr>
        <p:spPr>
          <a:xfrm>
            <a:off x="713250" y="523025"/>
            <a:ext cx="7717500" cy="5415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10" name="Google Shape;110;p7"/>
          <p:cNvSpPr txBox="1"/>
          <p:nvPr>
            <p:ph idx="1" type="body"/>
          </p:nvPr>
        </p:nvSpPr>
        <p:spPr>
          <a:xfrm>
            <a:off x="713225" y="1122325"/>
            <a:ext cx="7717500" cy="3580500"/>
          </a:xfrm>
          <a:prstGeom prst="rect">
            <a:avLst/>
          </a:prstGeom>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indent="-317500" lvl="1" marL="914400">
              <a:spcBef>
                <a:spcPts val="0"/>
              </a:spcBef>
              <a:spcAft>
                <a:spcPts val="0"/>
              </a:spcAft>
              <a:buClr>
                <a:schemeClr val="accent1"/>
              </a:buClr>
              <a:buSzPts val="1400"/>
              <a:buFont typeface="Hammersmith One"/>
              <a:buAutoNum type="alphaLcPeriod"/>
              <a:defRPr sz="1600"/>
            </a:lvl2pPr>
            <a:lvl3pPr indent="-317500" lvl="2" marL="1371600">
              <a:spcBef>
                <a:spcPts val="0"/>
              </a:spcBef>
              <a:spcAft>
                <a:spcPts val="0"/>
              </a:spcAft>
              <a:buClr>
                <a:srgbClr val="FEDD4F"/>
              </a:buClr>
              <a:buSzPts val="1400"/>
              <a:buFont typeface="Hammersmith One"/>
              <a:buAutoNum type="romanLcPeriod"/>
              <a:defRPr sz="1200"/>
            </a:lvl3pPr>
            <a:lvl4pPr indent="-317500" lvl="3" marL="1828800">
              <a:spcBef>
                <a:spcPts val="0"/>
              </a:spcBef>
              <a:spcAft>
                <a:spcPts val="0"/>
              </a:spcAft>
              <a:buClr>
                <a:srgbClr val="FEDD4F"/>
              </a:buClr>
              <a:buSzPts val="1400"/>
              <a:buFont typeface="Hammersmith One"/>
              <a:buAutoNum type="arabicPeriod"/>
              <a:defRPr sz="1200"/>
            </a:lvl4pPr>
            <a:lvl5pPr indent="-317500" lvl="4" marL="2286000">
              <a:spcBef>
                <a:spcPts val="0"/>
              </a:spcBef>
              <a:spcAft>
                <a:spcPts val="0"/>
              </a:spcAft>
              <a:buClr>
                <a:srgbClr val="FEDD4F"/>
              </a:buClr>
              <a:buSzPts val="1400"/>
              <a:buFont typeface="Hammersmith One"/>
              <a:buAutoNum type="alphaLcPeriod"/>
              <a:defRPr sz="1200"/>
            </a:lvl5pPr>
            <a:lvl6pPr indent="-317500" lvl="5" marL="2743200">
              <a:spcBef>
                <a:spcPts val="0"/>
              </a:spcBef>
              <a:spcAft>
                <a:spcPts val="0"/>
              </a:spcAft>
              <a:buClr>
                <a:srgbClr val="FEDD4F"/>
              </a:buClr>
              <a:buSzPts val="1400"/>
              <a:buFont typeface="Hammersmith One"/>
              <a:buAutoNum type="romanLcPeriod"/>
              <a:defRPr sz="1200"/>
            </a:lvl6pPr>
            <a:lvl7pPr indent="-317500" lvl="6" marL="3200400">
              <a:spcBef>
                <a:spcPts val="0"/>
              </a:spcBef>
              <a:spcAft>
                <a:spcPts val="0"/>
              </a:spcAft>
              <a:buClr>
                <a:srgbClr val="FEDD4F"/>
              </a:buClr>
              <a:buSzPts val="1400"/>
              <a:buFont typeface="Hammersmith One"/>
              <a:buAutoNum type="arabicPeriod"/>
              <a:defRPr sz="1200"/>
            </a:lvl7pPr>
            <a:lvl8pPr indent="-317500" lvl="7" marL="3657600">
              <a:spcBef>
                <a:spcPts val="0"/>
              </a:spcBef>
              <a:spcAft>
                <a:spcPts val="0"/>
              </a:spcAft>
              <a:buClr>
                <a:srgbClr val="FEDD4F"/>
              </a:buClr>
              <a:buSzPts val="1400"/>
              <a:buFont typeface="Hammersmith One"/>
              <a:buAutoNum type="alphaLcPeriod"/>
              <a:defRPr sz="1200"/>
            </a:lvl8pPr>
            <a:lvl9pPr indent="-317500" lvl="8" marL="4114800">
              <a:spcBef>
                <a:spcPts val="0"/>
              </a:spcBef>
              <a:spcAft>
                <a:spcPts val="0"/>
              </a:spcAft>
              <a:buClr>
                <a:srgbClr val="FEDD4F"/>
              </a:buClr>
              <a:buSzPts val="1400"/>
              <a:buFont typeface="Hammersmith One"/>
              <a:buAutoNum type="romanLcPeriod"/>
              <a:defRPr sz="1200"/>
            </a:lvl9pPr>
          </a:lstStyle>
          <a:p/>
        </p:txBody>
      </p:sp>
      <p:grpSp>
        <p:nvGrpSpPr>
          <p:cNvPr id="111" name="Google Shape;111;p7"/>
          <p:cNvGrpSpPr/>
          <p:nvPr/>
        </p:nvGrpSpPr>
        <p:grpSpPr>
          <a:xfrm>
            <a:off x="8039875" y="1772525"/>
            <a:ext cx="2052600" cy="20526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1140322" y="1463656"/>
              <a:ext cx="1962482" cy="1953284"/>
            </a:xfrm>
            <a:custGeom>
              <a:rect b="b" l="l" r="r" t="t"/>
              <a:pathLst>
                <a:path extrusionOk="0" h="45449" w="45663">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a:off x="-730833" y="1637371"/>
              <a:ext cx="10401" cy="8080"/>
            </a:xfrm>
            <a:custGeom>
              <a:rect b="b" l="l" r="r" t="t"/>
              <a:pathLst>
                <a:path extrusionOk="0" h="188" w="242">
                  <a:moveTo>
                    <a:pt x="161" y="0"/>
                  </a:moveTo>
                  <a:cubicBezTo>
                    <a:pt x="108" y="27"/>
                    <a:pt x="54" y="81"/>
                    <a:pt x="1" y="107"/>
                  </a:cubicBezTo>
                  <a:lnTo>
                    <a:pt x="161" y="188"/>
                  </a:lnTo>
                  <a:lnTo>
                    <a:pt x="242" y="54"/>
                  </a:lnTo>
                  <a:lnTo>
                    <a:pt x="161"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7"/>
            <p:cNvSpPr/>
            <p:nvPr/>
          </p:nvSpPr>
          <p:spPr>
            <a:xfrm>
              <a:off x="-620381" y="1470575"/>
              <a:ext cx="308321" cy="260014"/>
            </a:xfrm>
            <a:custGeom>
              <a:rect b="b" l="l" r="r" t="t"/>
              <a:pathLst>
                <a:path extrusionOk="0" h="6050" w="7174">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a:off x="-212008" y="1463656"/>
              <a:ext cx="309481" cy="266933"/>
            </a:xfrm>
            <a:custGeom>
              <a:rect b="b" l="l" r="r" t="t"/>
              <a:pathLst>
                <a:path extrusionOk="0" h="6211" w="7201">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
            <p:cNvSpPr/>
            <p:nvPr/>
          </p:nvSpPr>
          <p:spPr>
            <a:xfrm>
              <a:off x="197481" y="1576386"/>
              <a:ext cx="117372" cy="69065"/>
            </a:xfrm>
            <a:custGeom>
              <a:rect b="b" l="l" r="r" t="t"/>
              <a:pathLst>
                <a:path extrusionOk="0" h="1607" w="2731">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p:nvPr/>
          </p:nvSpPr>
          <p:spPr>
            <a:xfrm>
              <a:off x="348160" y="1599422"/>
              <a:ext cx="6962" cy="131167"/>
            </a:xfrm>
            <a:custGeom>
              <a:rect b="b" l="l" r="r" t="t"/>
              <a:pathLst>
                <a:path extrusionOk="0" h="3052" w="162">
                  <a:moveTo>
                    <a:pt x="1" y="0"/>
                  </a:moveTo>
                  <a:lnTo>
                    <a:pt x="1" y="3051"/>
                  </a:lnTo>
                  <a:lnTo>
                    <a:pt x="162" y="3051"/>
                  </a:lnTo>
                  <a:lnTo>
                    <a:pt x="162" y="107"/>
                  </a:lnTo>
                  <a:cubicBezTo>
                    <a:pt x="108" y="54"/>
                    <a:pt x="54" y="2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
            <p:cNvSpPr/>
            <p:nvPr/>
          </p:nvSpPr>
          <p:spPr>
            <a:xfrm>
              <a:off x="-1074782" y="2080254"/>
              <a:ext cx="2364" cy="4642"/>
            </a:xfrm>
            <a:custGeom>
              <a:rect b="b" l="l" r="r" t="t"/>
              <a:pathLst>
                <a:path extrusionOk="0" h="108" w="55">
                  <a:moveTo>
                    <a:pt x="54" y="0"/>
                  </a:moveTo>
                  <a:cubicBezTo>
                    <a:pt x="28" y="27"/>
                    <a:pt x="28" y="54"/>
                    <a:pt x="1" y="107"/>
                  </a:cubicBezTo>
                  <a:lnTo>
                    <a:pt x="54" y="107"/>
                  </a:lnTo>
                  <a:lnTo>
                    <a:pt x="54" y="0"/>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
            <p:cNvSpPr/>
            <p:nvPr/>
          </p:nvSpPr>
          <p:spPr>
            <a:xfrm>
              <a:off x="-924060" y="1822561"/>
              <a:ext cx="2321" cy="2364"/>
            </a:xfrm>
            <a:custGeom>
              <a:rect b="b" l="l" r="r" t="t"/>
              <a:pathLst>
                <a:path extrusionOk="0" h="55" w="54">
                  <a:moveTo>
                    <a:pt x="54" y="1"/>
                  </a:moveTo>
                  <a:cubicBezTo>
                    <a:pt x="27" y="27"/>
                    <a:pt x="27" y="27"/>
                    <a:pt x="0" y="54"/>
                  </a:cubicBezTo>
                  <a:lnTo>
                    <a:pt x="54" y="27"/>
                  </a:lnTo>
                  <a:lnTo>
                    <a:pt x="54"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
            <p:cNvSpPr/>
            <p:nvPr/>
          </p:nvSpPr>
          <p:spPr>
            <a:xfrm>
              <a:off x="-1010358" y="1944488"/>
              <a:ext cx="88620" cy="55269"/>
            </a:xfrm>
            <a:custGeom>
              <a:rect b="b" l="l" r="r" t="t"/>
              <a:pathLst>
                <a:path extrusionOk="0" h="1286" w="2062">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
            <p:cNvSpPr/>
            <p:nvPr/>
          </p:nvSpPr>
          <p:spPr>
            <a:xfrm>
              <a:off x="-821687" y="1731707"/>
              <a:ext cx="308321" cy="353189"/>
            </a:xfrm>
            <a:custGeom>
              <a:rect b="b" l="l" r="r" t="t"/>
              <a:pathLst>
                <a:path extrusionOk="0" h="8218" w="7174">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
            <p:cNvSpPr/>
            <p:nvPr/>
          </p:nvSpPr>
          <p:spPr>
            <a:xfrm>
              <a:off x="-413315" y="1731707"/>
              <a:ext cx="309481" cy="352029"/>
            </a:xfrm>
            <a:custGeom>
              <a:rect b="b" l="l" r="r" t="t"/>
              <a:pathLst>
                <a:path extrusionOk="0" h="8191" w="7201">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
            <p:cNvSpPr/>
            <p:nvPr/>
          </p:nvSpPr>
          <p:spPr>
            <a:xfrm>
              <a:off x="-3825" y="1731707"/>
              <a:ext cx="308321" cy="352029"/>
            </a:xfrm>
            <a:custGeom>
              <a:rect b="b" l="l" r="r" t="t"/>
              <a:pathLst>
                <a:path extrusionOk="0" h="8191" w="7174">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7"/>
            <p:cNvSpPr/>
            <p:nvPr/>
          </p:nvSpPr>
          <p:spPr>
            <a:xfrm>
              <a:off x="404547" y="1766218"/>
              <a:ext cx="308321" cy="317518"/>
            </a:xfrm>
            <a:custGeom>
              <a:rect b="b" l="l" r="r" t="t"/>
              <a:pathLst>
                <a:path extrusionOk="0" h="7388" w="7174">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
            <p:cNvSpPr/>
            <p:nvPr/>
          </p:nvSpPr>
          <p:spPr>
            <a:xfrm>
              <a:off x="-1136884" y="2350540"/>
              <a:ext cx="8080" cy="10401"/>
            </a:xfrm>
            <a:custGeom>
              <a:rect b="b" l="l" r="r" t="t"/>
              <a:pathLst>
                <a:path extrusionOk="0" h="242" w="188">
                  <a:moveTo>
                    <a:pt x="1" y="1"/>
                  </a:moveTo>
                  <a:cubicBezTo>
                    <a:pt x="1" y="54"/>
                    <a:pt x="1" y="135"/>
                    <a:pt x="1" y="188"/>
                  </a:cubicBezTo>
                  <a:lnTo>
                    <a:pt x="108" y="242"/>
                  </a:lnTo>
                  <a:lnTo>
                    <a:pt x="188" y="108"/>
                  </a:lnTo>
                  <a:lnTo>
                    <a:pt x="1" y="1"/>
                  </a:lnTo>
                  <a:close/>
                </a:path>
              </a:pathLst>
            </a:custGeom>
            <a:solidFill>
              <a:srgbClr val="8068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
            <p:cNvSpPr/>
            <p:nvPr/>
          </p:nvSpPr>
          <p:spPr>
            <a:xfrm>
              <a:off x="-1028753" y="2094050"/>
              <a:ext cx="308321" cy="352029"/>
            </a:xfrm>
            <a:custGeom>
              <a:rect b="b" l="l" r="r" t="t"/>
              <a:pathLst>
                <a:path extrusionOk="0" h="8191" w="7174">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
            <p:cNvSpPr/>
            <p:nvPr/>
          </p:nvSpPr>
          <p:spPr>
            <a:xfrm>
              <a:off x="-620381" y="2094050"/>
              <a:ext cx="308321" cy="352029"/>
            </a:xfrm>
            <a:custGeom>
              <a:rect b="b" l="l" r="r" t="t"/>
              <a:pathLst>
                <a:path extrusionOk="0" h="8191" w="7174">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7"/>
            <p:cNvSpPr/>
            <p:nvPr/>
          </p:nvSpPr>
          <p:spPr>
            <a:xfrm>
              <a:off x="-212008" y="2094050"/>
              <a:ext cx="309481" cy="352029"/>
            </a:xfrm>
            <a:custGeom>
              <a:rect b="b" l="l" r="r" t="t"/>
              <a:pathLst>
                <a:path extrusionOk="0" h="8191" w="7201">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
            <p:cNvSpPr/>
            <p:nvPr/>
          </p:nvSpPr>
          <p:spPr>
            <a:xfrm>
              <a:off x="197481" y="2092890"/>
              <a:ext cx="308321" cy="353189"/>
            </a:xfrm>
            <a:custGeom>
              <a:rect b="b" l="l" r="r" t="t"/>
              <a:pathLst>
                <a:path extrusionOk="0" h="8218" w="7174">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
            <p:cNvSpPr/>
            <p:nvPr/>
          </p:nvSpPr>
          <p:spPr>
            <a:xfrm>
              <a:off x="605853" y="2092890"/>
              <a:ext cx="207109" cy="353189"/>
            </a:xfrm>
            <a:custGeom>
              <a:rect b="b" l="l" r="r" t="t"/>
              <a:pathLst>
                <a:path extrusionOk="0" h="8218" w="4819">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7"/>
            <p:cNvSpPr/>
            <p:nvPr/>
          </p:nvSpPr>
          <p:spPr>
            <a:xfrm>
              <a:off x="-1131125" y="2435678"/>
              <a:ext cx="209386" cy="352029"/>
            </a:xfrm>
            <a:custGeom>
              <a:rect b="b" l="l" r="r" t="t"/>
              <a:pathLst>
                <a:path extrusionOk="0" h="8191" w="4872">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7"/>
            <p:cNvSpPr/>
            <p:nvPr/>
          </p:nvSpPr>
          <p:spPr>
            <a:xfrm>
              <a:off x="-821687" y="2435678"/>
              <a:ext cx="308321" cy="352029"/>
            </a:xfrm>
            <a:custGeom>
              <a:rect b="b" l="l" r="r" t="t"/>
              <a:pathLst>
                <a:path extrusionOk="0" h="8191" w="7174">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
            <p:cNvSpPr/>
            <p:nvPr/>
          </p:nvSpPr>
          <p:spPr>
            <a:xfrm>
              <a:off x="-413315" y="2435678"/>
              <a:ext cx="309481" cy="352029"/>
            </a:xfrm>
            <a:custGeom>
              <a:rect b="b" l="l" r="r" t="t"/>
              <a:pathLst>
                <a:path extrusionOk="0" h="8191" w="7201">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7"/>
            <p:cNvSpPr/>
            <p:nvPr/>
          </p:nvSpPr>
          <p:spPr>
            <a:xfrm>
              <a:off x="-3825" y="2435678"/>
              <a:ext cx="308321" cy="352029"/>
            </a:xfrm>
            <a:custGeom>
              <a:rect b="b" l="l" r="r" t="t"/>
              <a:pathLst>
                <a:path extrusionOk="0" h="8191" w="7174">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
            <p:cNvSpPr/>
            <p:nvPr/>
          </p:nvSpPr>
          <p:spPr>
            <a:xfrm>
              <a:off x="404547" y="2435678"/>
              <a:ext cx="308321" cy="352029"/>
            </a:xfrm>
            <a:custGeom>
              <a:rect b="b" l="l" r="r" t="t"/>
              <a:pathLst>
                <a:path extrusionOk="0" h="8191" w="7174">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
            <p:cNvSpPr/>
            <p:nvPr/>
          </p:nvSpPr>
          <p:spPr>
            <a:xfrm>
              <a:off x="-1028753" y="2801503"/>
              <a:ext cx="308321" cy="314080"/>
            </a:xfrm>
            <a:custGeom>
              <a:rect b="b" l="l" r="r" t="t"/>
              <a:pathLst>
                <a:path extrusionOk="0" h="7308" w="7174">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
            <p:cNvSpPr/>
            <p:nvPr/>
          </p:nvSpPr>
          <p:spPr>
            <a:xfrm>
              <a:off x="-620381" y="2801503"/>
              <a:ext cx="308321" cy="352029"/>
            </a:xfrm>
            <a:custGeom>
              <a:rect b="b" l="l" r="r" t="t"/>
              <a:pathLst>
                <a:path extrusionOk="0" h="8191" w="7174">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7"/>
            <p:cNvSpPr/>
            <p:nvPr/>
          </p:nvSpPr>
          <p:spPr>
            <a:xfrm>
              <a:off x="-212008" y="2801503"/>
              <a:ext cx="309481" cy="352029"/>
            </a:xfrm>
            <a:custGeom>
              <a:rect b="b" l="l" r="r" t="t"/>
              <a:pathLst>
                <a:path extrusionOk="0" h="8191" w="7201">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
            <p:cNvSpPr/>
            <p:nvPr/>
          </p:nvSpPr>
          <p:spPr>
            <a:xfrm>
              <a:off x="197481" y="2801503"/>
              <a:ext cx="308321" cy="352029"/>
            </a:xfrm>
            <a:custGeom>
              <a:rect b="b" l="l" r="r" t="t"/>
              <a:pathLst>
                <a:path extrusionOk="0" h="8191" w="7174">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
            <p:cNvSpPr/>
            <p:nvPr/>
          </p:nvSpPr>
          <p:spPr>
            <a:xfrm>
              <a:off x="605853" y="2886598"/>
              <a:ext cx="84021" cy="52948"/>
            </a:xfrm>
            <a:custGeom>
              <a:rect b="b" l="l" r="r" t="t"/>
              <a:pathLst>
                <a:path extrusionOk="0" h="1232" w="1955">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7"/>
            <p:cNvSpPr/>
            <p:nvPr/>
          </p:nvSpPr>
          <p:spPr>
            <a:xfrm>
              <a:off x="-636497" y="3228269"/>
              <a:ext cx="123131" cy="73663"/>
            </a:xfrm>
            <a:custGeom>
              <a:rect b="b" l="l" r="r" t="t"/>
              <a:pathLst>
                <a:path extrusionOk="0" h="1714" w="2865">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7"/>
            <p:cNvSpPr/>
            <p:nvPr/>
          </p:nvSpPr>
          <p:spPr>
            <a:xfrm>
              <a:off x="-671008" y="3143131"/>
              <a:ext cx="6962" cy="139247"/>
            </a:xfrm>
            <a:custGeom>
              <a:rect b="b" l="l" r="r" t="t"/>
              <a:pathLst>
                <a:path extrusionOk="0" h="3240" w="162">
                  <a:moveTo>
                    <a:pt x="1" y="0"/>
                  </a:moveTo>
                  <a:lnTo>
                    <a:pt x="1" y="3132"/>
                  </a:lnTo>
                  <a:cubicBezTo>
                    <a:pt x="54" y="3159"/>
                    <a:pt x="108" y="3212"/>
                    <a:pt x="161" y="3239"/>
                  </a:cubicBezTo>
                  <a:lnTo>
                    <a:pt x="1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7"/>
            <p:cNvSpPr/>
            <p:nvPr/>
          </p:nvSpPr>
          <p:spPr>
            <a:xfrm>
              <a:off x="-413315" y="3143131"/>
              <a:ext cx="309481" cy="273810"/>
            </a:xfrm>
            <a:custGeom>
              <a:rect b="b" l="l" r="r" t="t"/>
              <a:pathLst>
                <a:path extrusionOk="0" h="6371" w="7201">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
            <p:cNvSpPr/>
            <p:nvPr/>
          </p:nvSpPr>
          <p:spPr>
            <a:xfrm>
              <a:off x="-3825" y="3143131"/>
              <a:ext cx="308321" cy="265773"/>
            </a:xfrm>
            <a:custGeom>
              <a:rect b="b" l="l" r="r" t="t"/>
              <a:pathLst>
                <a:path extrusionOk="0" h="6184" w="7174">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
            <p:cNvSpPr/>
            <p:nvPr/>
          </p:nvSpPr>
          <p:spPr>
            <a:xfrm>
              <a:off x="404547" y="3228269"/>
              <a:ext cx="13839" cy="10401"/>
            </a:xfrm>
            <a:custGeom>
              <a:rect b="b" l="l" r="r" t="t"/>
              <a:pathLst>
                <a:path extrusionOk="0" h="242" w="322">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 name="Google Shape;147;p7"/>
          <p:cNvSpPr/>
          <p:nvPr/>
        </p:nvSpPr>
        <p:spPr>
          <a:xfrm flipH="1">
            <a:off x="-817503" y="2575150"/>
            <a:ext cx="2540578" cy="3781493"/>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rgbClr val="A0A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8" name="Shape 148"/>
        <p:cNvGrpSpPr/>
        <p:nvPr/>
      </p:nvGrpSpPr>
      <p:grpSpPr>
        <a:xfrm>
          <a:off x="0" y="0"/>
          <a:ext cx="0" cy="0"/>
          <a:chOff x="0" y="0"/>
          <a:chExt cx="0" cy="0"/>
        </a:xfrm>
      </p:grpSpPr>
      <p:sp>
        <p:nvSpPr>
          <p:cNvPr id="149" name="Google Shape;149;p8"/>
          <p:cNvSpPr/>
          <p:nvPr/>
        </p:nvSpPr>
        <p:spPr>
          <a:xfrm flipH="1" rot="-1855510">
            <a:off x="2277590" y="326956"/>
            <a:ext cx="4979106" cy="4104445"/>
          </a:xfrm>
          <a:custGeom>
            <a:rect b="b" l="l" r="r" t="t"/>
            <a:pathLst>
              <a:path extrusionOk="0" h="48836" w="59243">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8"/>
          <p:cNvSpPr/>
          <p:nvPr/>
        </p:nvSpPr>
        <p:spPr>
          <a:xfrm rot="-458900">
            <a:off x="-1050010" y="1201201"/>
            <a:ext cx="3369322" cy="3877052"/>
          </a:xfrm>
          <a:custGeom>
            <a:rect b="b" l="l" r="r" t="t"/>
            <a:pathLst>
              <a:path extrusionOk="0" h="83294" w="72386">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8"/>
          <p:cNvSpPr/>
          <p:nvPr/>
        </p:nvSpPr>
        <p:spPr>
          <a:xfrm flipH="1" rot="-5776221">
            <a:off x="5743624" y="-1186688"/>
            <a:ext cx="4752751" cy="4346457"/>
          </a:xfrm>
          <a:custGeom>
            <a:rect b="b" l="l" r="r" t="t"/>
            <a:pathLst>
              <a:path extrusionOk="0" h="52038" w="61178">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8"/>
          <p:cNvSpPr/>
          <p:nvPr/>
        </p:nvSpPr>
        <p:spPr>
          <a:xfrm flipH="1" rot="8329862">
            <a:off x="3226188" y="-1327516"/>
            <a:ext cx="2044712" cy="3486061"/>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8"/>
          <p:cNvSpPr/>
          <p:nvPr/>
        </p:nvSpPr>
        <p:spPr>
          <a:xfrm>
            <a:off x="7018450" y="3331851"/>
            <a:ext cx="1020984" cy="1333420"/>
          </a:xfrm>
          <a:custGeom>
            <a:rect b="b" l="l" r="r" t="t"/>
            <a:pathLst>
              <a:path extrusionOk="0" h="22564" w="17277">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8"/>
          <p:cNvSpPr txBox="1"/>
          <p:nvPr>
            <p:ph type="title"/>
          </p:nvPr>
        </p:nvSpPr>
        <p:spPr>
          <a:xfrm>
            <a:off x="1388100" y="1557450"/>
            <a:ext cx="6367800" cy="2028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5" name="Shape 155"/>
        <p:cNvGrpSpPr/>
        <p:nvPr/>
      </p:nvGrpSpPr>
      <p:grpSpPr>
        <a:xfrm>
          <a:off x="0" y="0"/>
          <a:ext cx="0" cy="0"/>
          <a:chOff x="0" y="0"/>
          <a:chExt cx="0" cy="0"/>
        </a:xfrm>
      </p:grpSpPr>
      <p:sp>
        <p:nvSpPr>
          <p:cNvPr id="156" name="Google Shape;156;p9"/>
          <p:cNvSpPr/>
          <p:nvPr/>
        </p:nvSpPr>
        <p:spPr>
          <a:xfrm>
            <a:off x="763275" y="799200"/>
            <a:ext cx="1844545" cy="1627040"/>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rgbClr val="C8A5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
          <p:cNvSpPr/>
          <p:nvPr/>
        </p:nvSpPr>
        <p:spPr>
          <a:xfrm>
            <a:off x="6926300" y="-86950"/>
            <a:ext cx="4030804" cy="5999550"/>
          </a:xfrm>
          <a:custGeom>
            <a:rect b="b" l="l" r="r" t="t"/>
            <a:pathLst>
              <a:path extrusionOk="0" h="136664" w="142469">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rgbClr val="A0A2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
          <p:cNvSpPr/>
          <p:nvPr/>
        </p:nvSpPr>
        <p:spPr>
          <a:xfrm>
            <a:off x="112700" y="3113038"/>
            <a:ext cx="1938817" cy="3305577"/>
          </a:xfrm>
          <a:custGeom>
            <a:rect b="b" l="l" r="r" t="t"/>
            <a:pathLst>
              <a:path extrusionOk="0" h="32752" w="1921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9"/>
          <p:cNvSpPr txBox="1"/>
          <p:nvPr>
            <p:ph type="title"/>
          </p:nvPr>
        </p:nvSpPr>
        <p:spPr>
          <a:xfrm>
            <a:off x="1569450" y="1152050"/>
            <a:ext cx="6005100" cy="1516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3600">
                <a:solidFill>
                  <a:schemeClr val="accent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60" name="Google Shape;160;p9"/>
          <p:cNvSpPr txBox="1"/>
          <p:nvPr>
            <p:ph idx="1" type="subTitle"/>
          </p:nvPr>
        </p:nvSpPr>
        <p:spPr>
          <a:xfrm>
            <a:off x="1904250" y="2756350"/>
            <a:ext cx="53355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a:solidFill>
                  <a:schemeClr val="accen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1" name="Shape 161"/>
        <p:cNvGrpSpPr/>
        <p:nvPr/>
      </p:nvGrpSpPr>
      <p:grpSpPr>
        <a:xfrm>
          <a:off x="0" y="0"/>
          <a:ext cx="0" cy="0"/>
          <a:chOff x="0" y="0"/>
          <a:chExt cx="0" cy="0"/>
        </a:xfrm>
      </p:grpSpPr>
      <p:sp>
        <p:nvSpPr>
          <p:cNvPr id="162" name="Google Shape;162;p10"/>
          <p:cNvSpPr/>
          <p:nvPr/>
        </p:nvSpPr>
        <p:spPr>
          <a:xfrm>
            <a:off x="0" y="0"/>
            <a:ext cx="9144000" cy="5143500"/>
          </a:xfrm>
          <a:prstGeom prst="rect">
            <a:avLst/>
          </a:prstGeom>
          <a:solidFill>
            <a:srgbClr val="A0A299">
              <a:alpha val="55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0"/>
          <p:cNvSpPr txBox="1"/>
          <p:nvPr>
            <p:ph type="title"/>
          </p:nvPr>
        </p:nvSpPr>
        <p:spPr>
          <a:xfrm>
            <a:off x="4184875" y="1473300"/>
            <a:ext cx="4245900" cy="2196900"/>
          </a:xfrm>
          <a:prstGeom prst="rect">
            <a:avLst/>
          </a:prstGeom>
        </p:spPr>
        <p:txBody>
          <a:bodyPr anchorCtr="0" anchor="t" bIns="91425" lIns="91425" spcFirstLastPara="1" rIns="91425" wrap="square" tIns="91425">
            <a:noAutofit/>
          </a:bodyPr>
          <a:lstStyle>
            <a:lvl1pPr lvl="0" algn="r">
              <a:spcBef>
                <a:spcPts val="0"/>
              </a:spcBef>
              <a:spcAft>
                <a:spcPts val="0"/>
              </a:spcAft>
              <a:buSzPts val="3000"/>
              <a:buNone/>
              <a:defRPr sz="4000">
                <a:solidFill>
                  <a:schemeClr val="dk1"/>
                </a:solidFill>
              </a:defRPr>
            </a:lvl1pPr>
            <a:lvl2pPr lvl="1">
              <a:spcBef>
                <a:spcPts val="0"/>
              </a:spcBef>
              <a:spcAft>
                <a:spcPts val="0"/>
              </a:spcAft>
              <a:buSzPts val="3000"/>
              <a:buNone/>
              <a:defRPr>
                <a:latin typeface="Manjari"/>
                <a:ea typeface="Manjari"/>
                <a:cs typeface="Manjari"/>
                <a:sym typeface="Manjari"/>
              </a:defRPr>
            </a:lvl2pPr>
            <a:lvl3pPr lvl="2">
              <a:spcBef>
                <a:spcPts val="0"/>
              </a:spcBef>
              <a:spcAft>
                <a:spcPts val="0"/>
              </a:spcAft>
              <a:buSzPts val="3000"/>
              <a:buNone/>
              <a:defRPr>
                <a:latin typeface="Manjari"/>
                <a:ea typeface="Manjari"/>
                <a:cs typeface="Manjari"/>
                <a:sym typeface="Manjari"/>
              </a:defRPr>
            </a:lvl3pPr>
            <a:lvl4pPr lvl="3">
              <a:spcBef>
                <a:spcPts val="0"/>
              </a:spcBef>
              <a:spcAft>
                <a:spcPts val="0"/>
              </a:spcAft>
              <a:buSzPts val="3000"/>
              <a:buNone/>
              <a:defRPr>
                <a:latin typeface="Manjari"/>
                <a:ea typeface="Manjari"/>
                <a:cs typeface="Manjari"/>
                <a:sym typeface="Manjari"/>
              </a:defRPr>
            </a:lvl4pPr>
            <a:lvl5pPr lvl="4">
              <a:spcBef>
                <a:spcPts val="0"/>
              </a:spcBef>
              <a:spcAft>
                <a:spcPts val="0"/>
              </a:spcAft>
              <a:buSzPts val="3000"/>
              <a:buNone/>
              <a:defRPr>
                <a:latin typeface="Manjari"/>
                <a:ea typeface="Manjari"/>
                <a:cs typeface="Manjari"/>
                <a:sym typeface="Manjari"/>
              </a:defRPr>
            </a:lvl5pPr>
            <a:lvl6pPr lvl="5">
              <a:spcBef>
                <a:spcPts val="0"/>
              </a:spcBef>
              <a:spcAft>
                <a:spcPts val="0"/>
              </a:spcAft>
              <a:buSzPts val="3000"/>
              <a:buNone/>
              <a:defRPr>
                <a:latin typeface="Manjari"/>
                <a:ea typeface="Manjari"/>
                <a:cs typeface="Manjari"/>
                <a:sym typeface="Manjari"/>
              </a:defRPr>
            </a:lvl6pPr>
            <a:lvl7pPr lvl="6">
              <a:spcBef>
                <a:spcPts val="0"/>
              </a:spcBef>
              <a:spcAft>
                <a:spcPts val="0"/>
              </a:spcAft>
              <a:buSzPts val="3000"/>
              <a:buNone/>
              <a:defRPr>
                <a:latin typeface="Manjari"/>
                <a:ea typeface="Manjari"/>
                <a:cs typeface="Manjari"/>
                <a:sym typeface="Manjari"/>
              </a:defRPr>
            </a:lvl7pPr>
            <a:lvl8pPr lvl="7">
              <a:spcBef>
                <a:spcPts val="0"/>
              </a:spcBef>
              <a:spcAft>
                <a:spcPts val="0"/>
              </a:spcAft>
              <a:buSzPts val="3000"/>
              <a:buNone/>
              <a:defRPr>
                <a:latin typeface="Manjari"/>
                <a:ea typeface="Manjari"/>
                <a:cs typeface="Manjari"/>
                <a:sym typeface="Manjari"/>
              </a:defRPr>
            </a:lvl8pPr>
            <a:lvl9pPr lvl="8">
              <a:spcBef>
                <a:spcPts val="0"/>
              </a:spcBef>
              <a:spcAft>
                <a:spcPts val="0"/>
              </a:spcAft>
              <a:buSzPts val="3000"/>
              <a:buNone/>
              <a:defRPr>
                <a:latin typeface="Manjari"/>
                <a:ea typeface="Manjari"/>
                <a:cs typeface="Manjari"/>
                <a:sym typeface="Manjari"/>
              </a:defRPr>
            </a:lvl9pPr>
          </a:lstStyle>
          <a:p/>
        </p:txBody>
      </p:sp>
      <p:sp>
        <p:nvSpPr>
          <p:cNvPr id="164" name="Google Shape;164;p10"/>
          <p:cNvSpPr/>
          <p:nvPr/>
        </p:nvSpPr>
        <p:spPr>
          <a:xfrm flipH="1" rot="7018826">
            <a:off x="2857318" y="-764238"/>
            <a:ext cx="4267951" cy="2625760"/>
          </a:xfrm>
          <a:custGeom>
            <a:rect b="b" l="l" r="r" t="t"/>
            <a:pathLst>
              <a:path extrusionOk="0" h="36694" w="59643">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0"/>
          <p:cNvSpPr/>
          <p:nvPr/>
        </p:nvSpPr>
        <p:spPr>
          <a:xfrm flipH="1" rot="-8259636">
            <a:off x="4411264" y="3000624"/>
            <a:ext cx="3210911" cy="3197598"/>
          </a:xfrm>
          <a:custGeom>
            <a:rect b="b" l="l" r="r" t="t"/>
            <a:pathLst>
              <a:path extrusionOk="0" h="48035" w="48235">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0"/>
          <p:cNvSpPr/>
          <p:nvPr/>
        </p:nvSpPr>
        <p:spPr>
          <a:xfrm>
            <a:off x="2285225" y="3225607"/>
            <a:ext cx="1419128" cy="1251787"/>
          </a:xfrm>
          <a:custGeom>
            <a:rect b="b" l="l" r="r" t="t"/>
            <a:pathLst>
              <a:path extrusionOk="0" h="12066" w="13679">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theme" Target="../theme/theme1.xml"/><Relationship Id="rId50" Type="http://schemas.openxmlformats.org/officeDocument/2006/relationships/slideLayout" Target="../slideLayouts/slideLayout5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b="1" sz="3000">
                <a:solidFill>
                  <a:schemeClr val="accent2"/>
                </a:solidFill>
                <a:latin typeface="Hammersmith One"/>
                <a:ea typeface="Hammersmith One"/>
                <a:cs typeface="Hammersmith One"/>
                <a:sym typeface="Hammersmith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indent="-317500" lvl="1" marL="9144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indent="-317500" lvl="2" marL="13716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indent="-317500" lvl="3" marL="18288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indent="-317500" lvl="4" marL="22860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indent="-317500" lvl="5" marL="27432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indent="-317500" lvl="6" marL="32004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indent="-317500" lvl="7" marL="36576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indent="-317500" lvl="8" marL="41148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hyperlink" Target="http://www.youtube.com/watch?v=AAwYHNo31ZQ"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5" name="Shape 1315"/>
        <p:cNvGrpSpPr/>
        <p:nvPr/>
      </p:nvGrpSpPr>
      <p:grpSpPr>
        <a:xfrm>
          <a:off x="0" y="0"/>
          <a:ext cx="0" cy="0"/>
          <a:chOff x="0" y="0"/>
          <a:chExt cx="0" cy="0"/>
        </a:xfrm>
      </p:grpSpPr>
      <p:sp>
        <p:nvSpPr>
          <p:cNvPr id="1316" name="Google Shape;1316;p52"/>
          <p:cNvSpPr/>
          <p:nvPr/>
        </p:nvSpPr>
        <p:spPr>
          <a:xfrm>
            <a:off x="1217325" y="1074750"/>
            <a:ext cx="3134700" cy="999000"/>
          </a:xfrm>
          <a:prstGeom prst="roundRect">
            <a:avLst>
              <a:gd fmla="val 16667" name="adj"/>
            </a:avLst>
          </a:prstGeom>
          <a:solidFill>
            <a:srgbClr val="C8A5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52"/>
          <p:cNvSpPr txBox="1"/>
          <p:nvPr/>
        </p:nvSpPr>
        <p:spPr>
          <a:xfrm>
            <a:off x="5159713" y="2478750"/>
            <a:ext cx="35424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latin typeface="Nanum Gothic"/>
                <a:ea typeface="Nanum Gothic"/>
                <a:cs typeface="Nanum Gothic"/>
                <a:sym typeface="Nanum Gothic"/>
              </a:rPr>
              <a:t>Anticipatory Set </a:t>
            </a:r>
            <a:endParaRPr b="1" sz="1900">
              <a:latin typeface="Nanum Gothic"/>
              <a:ea typeface="Nanum Gothic"/>
              <a:cs typeface="Nanum Gothic"/>
              <a:sym typeface="Nanum Gothic"/>
            </a:endParaRPr>
          </a:p>
        </p:txBody>
      </p:sp>
      <p:pic>
        <p:nvPicPr>
          <p:cNvPr descr="Artists are able to create the illusion of light by being able to produce a wide variety of values. In our fifth episode on the Elements of Art, we explore how artists produce and use different color and tonal values." id="1318" name="Google Shape;1318;p52" title="Elements of Art: Value | KQED Arts">
            <a:hlinkClick r:id="rId3"/>
          </p:cNvPr>
          <p:cNvPicPr preferRelativeResize="0"/>
          <p:nvPr/>
        </p:nvPicPr>
        <p:blipFill>
          <a:blip r:embed="rId4">
            <a:alphaModFix/>
          </a:blip>
          <a:stretch>
            <a:fillRect/>
          </a:stretch>
        </p:blipFill>
        <p:spPr>
          <a:xfrm>
            <a:off x="5363533" y="119875"/>
            <a:ext cx="3134767" cy="2351075"/>
          </a:xfrm>
          <a:prstGeom prst="rect">
            <a:avLst/>
          </a:prstGeom>
          <a:noFill/>
          <a:ln>
            <a:noFill/>
          </a:ln>
        </p:spPr>
      </p:pic>
      <p:sp>
        <p:nvSpPr>
          <p:cNvPr id="1319" name="Google Shape;1319;p52"/>
          <p:cNvSpPr txBox="1"/>
          <p:nvPr>
            <p:ph idx="1" type="body"/>
          </p:nvPr>
        </p:nvSpPr>
        <p:spPr>
          <a:xfrm>
            <a:off x="4889425" y="2610112"/>
            <a:ext cx="4083000" cy="3728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400">
              <a:solidFill>
                <a:srgbClr val="000000"/>
              </a:solidFill>
              <a:latin typeface="Didact Gothic"/>
              <a:ea typeface="Didact Gothic"/>
              <a:cs typeface="Didact Gothic"/>
              <a:sym typeface="Didact Gothic"/>
            </a:endParaRPr>
          </a:p>
          <a:p>
            <a:pPr indent="-323850" lvl="0" marL="457200" rtl="0" algn="l">
              <a:lnSpc>
                <a:spcPct val="100000"/>
              </a:lnSpc>
              <a:spcBef>
                <a:spcPts val="0"/>
              </a:spcBef>
              <a:spcAft>
                <a:spcPts val="0"/>
              </a:spcAft>
              <a:buClr>
                <a:srgbClr val="000000"/>
              </a:buClr>
              <a:buSzPts val="1500"/>
              <a:buFont typeface="Didact Gothic"/>
              <a:buChar char="●"/>
            </a:pPr>
            <a:r>
              <a:rPr lang="en" sz="1300">
                <a:solidFill>
                  <a:srgbClr val="000000"/>
                </a:solidFill>
                <a:latin typeface="Didact Gothic"/>
                <a:ea typeface="Didact Gothic"/>
                <a:cs typeface="Didact Gothic"/>
                <a:sym typeface="Didact Gothic"/>
              </a:rPr>
              <a:t>When students first walk into class, there will be different colored pieces of gray paper on their desks. </a:t>
            </a:r>
            <a:endParaRPr sz="1300">
              <a:solidFill>
                <a:srgbClr val="000000"/>
              </a:solidFill>
              <a:latin typeface="Didact Gothic"/>
              <a:ea typeface="Didact Gothic"/>
              <a:cs typeface="Didact Gothic"/>
              <a:sym typeface="Didact Gothic"/>
            </a:endParaRPr>
          </a:p>
          <a:p>
            <a:pPr indent="-323850" lvl="0" marL="457200" rtl="0" algn="l">
              <a:lnSpc>
                <a:spcPct val="100000"/>
              </a:lnSpc>
              <a:spcBef>
                <a:spcPts val="0"/>
              </a:spcBef>
              <a:spcAft>
                <a:spcPts val="0"/>
              </a:spcAft>
              <a:buClr>
                <a:srgbClr val="000000"/>
              </a:buClr>
              <a:buSzPts val="1500"/>
              <a:buFont typeface="Didact Gothic"/>
              <a:buChar char="●"/>
            </a:pPr>
            <a:r>
              <a:rPr lang="en" sz="1300">
                <a:solidFill>
                  <a:srgbClr val="000000"/>
                </a:solidFill>
                <a:latin typeface="Didact Gothic"/>
                <a:ea typeface="Didact Gothic"/>
                <a:cs typeface="Didact Gothic"/>
                <a:sym typeface="Didact Gothic"/>
              </a:rPr>
              <a:t>Their task will be to line up from white, to darker grays, and end with black. </a:t>
            </a:r>
            <a:endParaRPr sz="1300">
              <a:solidFill>
                <a:srgbClr val="000000"/>
              </a:solidFill>
              <a:latin typeface="Didact Gothic"/>
              <a:ea typeface="Didact Gothic"/>
              <a:cs typeface="Didact Gothic"/>
              <a:sym typeface="Didact Gothic"/>
            </a:endParaRPr>
          </a:p>
          <a:p>
            <a:pPr indent="-323850" lvl="0" marL="457200" rtl="0" algn="l">
              <a:lnSpc>
                <a:spcPct val="100000"/>
              </a:lnSpc>
              <a:spcBef>
                <a:spcPts val="0"/>
              </a:spcBef>
              <a:spcAft>
                <a:spcPts val="0"/>
              </a:spcAft>
              <a:buClr>
                <a:srgbClr val="000000"/>
              </a:buClr>
              <a:buSzPts val="1500"/>
              <a:buFont typeface="Didact Gothic"/>
              <a:buChar char="●"/>
            </a:pPr>
            <a:r>
              <a:rPr lang="en" sz="1300">
                <a:solidFill>
                  <a:srgbClr val="000000"/>
                </a:solidFill>
                <a:latin typeface="Didact Gothic"/>
                <a:ea typeface="Didact Gothic"/>
                <a:cs typeface="Didact Gothic"/>
                <a:sym typeface="Didact Gothic"/>
              </a:rPr>
              <a:t>This would be good as a kinesthetic activity to get the students moving and bring excitement from their curiosity.</a:t>
            </a:r>
            <a:endParaRPr sz="1300">
              <a:solidFill>
                <a:srgbClr val="000000"/>
              </a:solidFill>
              <a:latin typeface="Didact Gothic"/>
              <a:ea typeface="Didact Gothic"/>
              <a:cs typeface="Didact Gothic"/>
              <a:sym typeface="Didact Gothic"/>
            </a:endParaRPr>
          </a:p>
          <a:p>
            <a:pPr indent="-323850" lvl="0" marL="457200" rtl="0" algn="l">
              <a:lnSpc>
                <a:spcPct val="100000"/>
              </a:lnSpc>
              <a:spcBef>
                <a:spcPts val="0"/>
              </a:spcBef>
              <a:spcAft>
                <a:spcPts val="0"/>
              </a:spcAft>
              <a:buClr>
                <a:srgbClr val="000000"/>
              </a:buClr>
              <a:buSzPts val="1500"/>
              <a:buFont typeface="Didact Gothic"/>
              <a:buChar char="●"/>
            </a:pPr>
            <a:r>
              <a:rPr lang="en" sz="1300">
                <a:solidFill>
                  <a:srgbClr val="000000"/>
                </a:solidFill>
                <a:latin typeface="Didact Gothic"/>
                <a:ea typeface="Didact Gothic"/>
                <a:cs typeface="Didact Gothic"/>
                <a:sym typeface="Didact Gothic"/>
              </a:rPr>
              <a:t>This will be a segway into value.</a:t>
            </a:r>
            <a:endParaRPr sz="1700">
              <a:solidFill>
                <a:srgbClr val="000000"/>
              </a:solidFill>
              <a:latin typeface="Didact Gothic"/>
              <a:ea typeface="Didact Gothic"/>
              <a:cs typeface="Didact Gothic"/>
              <a:sym typeface="Didact Gothic"/>
            </a:endParaRPr>
          </a:p>
        </p:txBody>
      </p:sp>
      <p:sp>
        <p:nvSpPr>
          <p:cNvPr id="1320" name="Google Shape;1320;p52"/>
          <p:cNvSpPr txBox="1"/>
          <p:nvPr>
            <p:ph type="title"/>
          </p:nvPr>
        </p:nvSpPr>
        <p:spPr>
          <a:xfrm>
            <a:off x="888550" y="1173456"/>
            <a:ext cx="3849000" cy="9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200">
                <a:solidFill>
                  <a:srgbClr val="000000"/>
                </a:solidFill>
                <a:latin typeface="Tajawal"/>
                <a:ea typeface="Tajawal"/>
                <a:cs typeface="Tajawal"/>
                <a:sym typeface="Tajawal"/>
              </a:rPr>
              <a:t>Drawing</a:t>
            </a:r>
            <a:endParaRPr sz="5100">
              <a:solidFill>
                <a:srgbClr val="000000"/>
              </a:solidFill>
              <a:latin typeface="Tajawal"/>
              <a:ea typeface="Tajawal"/>
              <a:cs typeface="Tajawal"/>
              <a:sym typeface="Tajawal"/>
            </a:endParaRPr>
          </a:p>
        </p:txBody>
      </p:sp>
      <p:sp>
        <p:nvSpPr>
          <p:cNvPr id="1321" name="Google Shape;1321;p52"/>
          <p:cNvSpPr txBox="1"/>
          <p:nvPr/>
        </p:nvSpPr>
        <p:spPr>
          <a:xfrm>
            <a:off x="3059800" y="2514825"/>
            <a:ext cx="1250100" cy="227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latin typeface="Nanum Gothic"/>
                <a:ea typeface="Nanum Gothic"/>
                <a:cs typeface="Nanum Gothic"/>
                <a:sym typeface="Nanum Gothic"/>
              </a:rPr>
              <a:t>Gabrielle V.</a:t>
            </a:r>
            <a:endParaRPr sz="1500">
              <a:latin typeface="Nanum Gothic"/>
              <a:ea typeface="Nanum Gothic"/>
              <a:cs typeface="Nanum Gothic"/>
              <a:sym typeface="Nanum Gothic"/>
            </a:endParaRPr>
          </a:p>
          <a:p>
            <a:pPr indent="0" lvl="0" marL="0" rtl="0" algn="l">
              <a:lnSpc>
                <a:spcPct val="115000"/>
              </a:lnSpc>
              <a:spcBef>
                <a:spcPts val="0"/>
              </a:spcBef>
              <a:spcAft>
                <a:spcPts val="0"/>
              </a:spcAft>
              <a:buNone/>
            </a:pPr>
            <a:r>
              <a:rPr lang="en" sz="1500">
                <a:latin typeface="Nanum Gothic"/>
                <a:ea typeface="Nanum Gothic"/>
                <a:cs typeface="Nanum Gothic"/>
                <a:sym typeface="Nanum Gothic"/>
              </a:rPr>
              <a:t>Sydney S.</a:t>
            </a:r>
            <a:endParaRPr sz="1500">
              <a:latin typeface="Nanum Gothic"/>
              <a:ea typeface="Nanum Gothic"/>
              <a:cs typeface="Nanum Gothic"/>
              <a:sym typeface="Nanum Gothic"/>
            </a:endParaRPr>
          </a:p>
          <a:p>
            <a:pPr indent="0" lvl="0" marL="0" rtl="0" algn="l">
              <a:lnSpc>
                <a:spcPct val="115000"/>
              </a:lnSpc>
              <a:spcBef>
                <a:spcPts val="0"/>
              </a:spcBef>
              <a:spcAft>
                <a:spcPts val="0"/>
              </a:spcAft>
              <a:buNone/>
            </a:pPr>
            <a:r>
              <a:rPr lang="en" sz="1500">
                <a:latin typeface="Nanum Gothic"/>
                <a:ea typeface="Nanum Gothic"/>
                <a:cs typeface="Nanum Gothic"/>
                <a:sym typeface="Nanum Gothic"/>
              </a:rPr>
              <a:t>Isabella Q.</a:t>
            </a:r>
            <a:endParaRPr sz="1500">
              <a:latin typeface="Nanum Gothic"/>
              <a:ea typeface="Nanum Gothic"/>
              <a:cs typeface="Nanum Gothic"/>
              <a:sym typeface="Nanum Gothic"/>
            </a:endParaRPr>
          </a:p>
          <a:p>
            <a:pPr indent="0" lvl="0" marL="0" rtl="0" algn="l">
              <a:lnSpc>
                <a:spcPct val="115000"/>
              </a:lnSpc>
              <a:spcBef>
                <a:spcPts val="0"/>
              </a:spcBef>
              <a:spcAft>
                <a:spcPts val="0"/>
              </a:spcAft>
              <a:buNone/>
            </a:pPr>
            <a:r>
              <a:rPr lang="en" sz="1500">
                <a:latin typeface="Nanum Gothic"/>
                <a:ea typeface="Nanum Gothic"/>
                <a:cs typeface="Nanum Gothic"/>
                <a:sym typeface="Nanum Gothic"/>
              </a:rPr>
              <a:t>Lilia S.</a:t>
            </a:r>
            <a:endParaRPr sz="1500">
              <a:latin typeface="Nanum Gothic"/>
              <a:ea typeface="Nanum Gothic"/>
              <a:cs typeface="Nanum Gothic"/>
              <a:sym typeface="Nanum Gothic"/>
            </a:endParaRPr>
          </a:p>
          <a:p>
            <a:pPr indent="0" lvl="0" marL="0" rtl="0" algn="l">
              <a:lnSpc>
                <a:spcPct val="115000"/>
              </a:lnSpc>
              <a:spcBef>
                <a:spcPts val="0"/>
              </a:spcBef>
              <a:spcAft>
                <a:spcPts val="0"/>
              </a:spcAft>
              <a:buNone/>
            </a:pPr>
            <a:r>
              <a:rPr lang="en" sz="1500">
                <a:latin typeface="Nanum Gothic"/>
                <a:ea typeface="Nanum Gothic"/>
                <a:cs typeface="Nanum Gothic"/>
                <a:sym typeface="Nanum Gothic"/>
              </a:rPr>
              <a:t>Julia L.</a:t>
            </a:r>
            <a:endParaRPr sz="1500">
              <a:latin typeface="Nanum Gothic"/>
              <a:ea typeface="Nanum Gothic"/>
              <a:cs typeface="Nanum Gothic"/>
              <a:sym typeface="Nanum Gothic"/>
            </a:endParaRPr>
          </a:p>
          <a:p>
            <a:pPr indent="0" lvl="0" marL="0" rtl="0" algn="l">
              <a:lnSpc>
                <a:spcPct val="115000"/>
              </a:lnSpc>
              <a:spcBef>
                <a:spcPts val="0"/>
              </a:spcBef>
              <a:spcAft>
                <a:spcPts val="0"/>
              </a:spcAft>
              <a:buNone/>
            </a:pPr>
            <a:r>
              <a:rPr lang="en" sz="1500">
                <a:latin typeface="Nanum Gothic"/>
                <a:ea typeface="Nanum Gothic"/>
                <a:cs typeface="Nanum Gothic"/>
                <a:sym typeface="Nanum Gothic"/>
              </a:rPr>
              <a:t>Timothy D.</a:t>
            </a:r>
            <a:endParaRPr sz="1500">
              <a:latin typeface="Nanum Gothic"/>
              <a:ea typeface="Nanum Gothic"/>
              <a:cs typeface="Nanum Gothic"/>
              <a:sym typeface="Nanum Gothic"/>
            </a:endParaRPr>
          </a:p>
          <a:p>
            <a:pPr indent="0" lvl="0" marL="0" rtl="0" algn="l">
              <a:lnSpc>
                <a:spcPct val="115000"/>
              </a:lnSpc>
              <a:spcBef>
                <a:spcPts val="0"/>
              </a:spcBef>
              <a:spcAft>
                <a:spcPts val="0"/>
              </a:spcAft>
              <a:buNone/>
            </a:pPr>
            <a:r>
              <a:rPr lang="en" sz="1500">
                <a:latin typeface="Nanum Gothic"/>
                <a:ea typeface="Nanum Gothic"/>
                <a:cs typeface="Nanum Gothic"/>
                <a:sym typeface="Nanum Gothic"/>
              </a:rPr>
              <a:t>Angel L.</a:t>
            </a:r>
            <a:endParaRPr sz="1500">
              <a:latin typeface="Nanum Gothic"/>
              <a:ea typeface="Nanum Gothic"/>
              <a:cs typeface="Nanum Gothic"/>
              <a:sym typeface="Nanum Gothic"/>
            </a:endParaRPr>
          </a:p>
          <a:p>
            <a:pPr indent="0" lvl="0" marL="0" rtl="0" algn="l">
              <a:lnSpc>
                <a:spcPct val="115000"/>
              </a:lnSpc>
              <a:spcBef>
                <a:spcPts val="0"/>
              </a:spcBef>
              <a:spcAft>
                <a:spcPts val="0"/>
              </a:spcAft>
              <a:buNone/>
            </a:pPr>
            <a:r>
              <a:t/>
            </a:r>
            <a:endParaRPr sz="1500">
              <a:latin typeface="Nanum Gothic"/>
              <a:ea typeface="Nanum Gothic"/>
              <a:cs typeface="Nanum Gothic"/>
              <a:sym typeface="Nanum Gothic"/>
            </a:endParaRPr>
          </a:p>
        </p:txBody>
      </p:sp>
      <p:sp>
        <p:nvSpPr>
          <p:cNvPr id="1322" name="Google Shape;1322;p52"/>
          <p:cNvSpPr txBox="1"/>
          <p:nvPr/>
        </p:nvSpPr>
        <p:spPr>
          <a:xfrm>
            <a:off x="1217325" y="2470950"/>
            <a:ext cx="2050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Nanum Gothic"/>
                <a:ea typeface="Nanum Gothic"/>
                <a:cs typeface="Nanum Gothic"/>
                <a:sym typeface="Nanum Gothic"/>
              </a:rPr>
              <a:t>Group 4</a:t>
            </a:r>
            <a:endParaRPr sz="500">
              <a:latin typeface="Nanum Gothic"/>
              <a:ea typeface="Nanum Gothic"/>
              <a:cs typeface="Nanum Gothic"/>
              <a:sym typeface="Nanum Gothic"/>
            </a:endParaRPr>
          </a:p>
        </p:txBody>
      </p:sp>
      <p:sp>
        <p:nvSpPr>
          <p:cNvPr id="1323" name="Google Shape;1323;p52"/>
          <p:cNvSpPr txBox="1"/>
          <p:nvPr/>
        </p:nvSpPr>
        <p:spPr>
          <a:xfrm>
            <a:off x="98700" y="4684125"/>
            <a:ext cx="4935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CCCCCC"/>
                </a:solidFill>
                <a:latin typeface="Alike"/>
                <a:ea typeface="Alike"/>
                <a:cs typeface="Alike"/>
                <a:sym typeface="Alike"/>
              </a:rPr>
              <a:t>I</a:t>
            </a:r>
            <a:endParaRPr sz="1700">
              <a:solidFill>
                <a:srgbClr val="CCCCCC"/>
              </a:solidFill>
              <a:latin typeface="Alike"/>
              <a:ea typeface="Alike"/>
              <a:cs typeface="Alike"/>
              <a:sym typeface="Alike"/>
            </a:endParaRPr>
          </a:p>
        </p:txBody>
      </p:sp>
      <p:cxnSp>
        <p:nvCxnSpPr>
          <p:cNvPr id="1324" name="Google Shape;1324;p52"/>
          <p:cNvCxnSpPr/>
          <p:nvPr/>
        </p:nvCxnSpPr>
        <p:spPr>
          <a:xfrm>
            <a:off x="2950100" y="2544325"/>
            <a:ext cx="11100" cy="2061900"/>
          </a:xfrm>
          <a:prstGeom prst="straightConnector1">
            <a:avLst/>
          </a:prstGeom>
          <a:noFill/>
          <a:ln cap="flat" cmpd="sng" w="28575">
            <a:solidFill>
              <a:srgbClr val="434343"/>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8"/>
                                        </p:tgtEl>
                                        <p:attrNameLst>
                                          <p:attrName>style.visibility</p:attrName>
                                        </p:attrNameLst>
                                      </p:cBhvr>
                                      <p:to>
                                        <p:strVal val="visible"/>
                                      </p:to>
                                    </p:set>
                                    <p:animEffect filter="fade" transition="in">
                                      <p:cBhvr>
                                        <p:cTn dur="1000"/>
                                        <p:tgtEl>
                                          <p:spTgt spid="1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21" name="Shape 1421"/>
        <p:cNvGrpSpPr/>
        <p:nvPr/>
      </p:nvGrpSpPr>
      <p:grpSpPr>
        <a:xfrm>
          <a:off x="0" y="0"/>
          <a:ext cx="0" cy="0"/>
          <a:chOff x="0" y="0"/>
          <a:chExt cx="0" cy="0"/>
        </a:xfrm>
      </p:grpSpPr>
      <p:sp>
        <p:nvSpPr>
          <p:cNvPr id="1422" name="Google Shape;1422;p61"/>
          <p:cNvSpPr/>
          <p:nvPr/>
        </p:nvSpPr>
        <p:spPr>
          <a:xfrm>
            <a:off x="4578700" y="584725"/>
            <a:ext cx="4145400" cy="4189500"/>
          </a:xfrm>
          <a:prstGeom prst="rect">
            <a:avLst/>
          </a:prstGeom>
          <a:solidFill>
            <a:srgbClr val="C8A59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61"/>
          <p:cNvSpPr txBox="1"/>
          <p:nvPr/>
        </p:nvSpPr>
        <p:spPr>
          <a:xfrm>
            <a:off x="2800800" y="82725"/>
            <a:ext cx="35424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latin typeface="Nanum Gothic"/>
                <a:ea typeface="Nanum Gothic"/>
                <a:cs typeface="Nanum Gothic"/>
                <a:sym typeface="Nanum Gothic"/>
              </a:rPr>
              <a:t>Grading Rubric &amp; Self-Evaluation</a:t>
            </a:r>
            <a:endParaRPr b="1" sz="1700">
              <a:latin typeface="Nanum Gothic"/>
              <a:ea typeface="Nanum Gothic"/>
              <a:cs typeface="Nanum Gothic"/>
              <a:sym typeface="Nanum Gothic"/>
            </a:endParaRPr>
          </a:p>
        </p:txBody>
      </p:sp>
      <p:pic>
        <p:nvPicPr>
          <p:cNvPr id="1424" name="Google Shape;1424;p61"/>
          <p:cNvPicPr preferRelativeResize="0"/>
          <p:nvPr/>
        </p:nvPicPr>
        <p:blipFill>
          <a:blip r:embed="rId3">
            <a:alphaModFix/>
          </a:blip>
          <a:stretch>
            <a:fillRect/>
          </a:stretch>
        </p:blipFill>
        <p:spPr>
          <a:xfrm>
            <a:off x="442525" y="498763"/>
            <a:ext cx="3768774" cy="4361424"/>
          </a:xfrm>
          <a:prstGeom prst="rect">
            <a:avLst/>
          </a:prstGeom>
          <a:noFill/>
          <a:ln>
            <a:noFill/>
          </a:ln>
        </p:spPr>
      </p:pic>
      <p:sp>
        <p:nvSpPr>
          <p:cNvPr id="1425" name="Google Shape;1425;p61"/>
          <p:cNvSpPr txBox="1"/>
          <p:nvPr/>
        </p:nvSpPr>
        <p:spPr>
          <a:xfrm>
            <a:off x="4655500" y="349813"/>
            <a:ext cx="4068600" cy="465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latin typeface="Didact Gothic"/>
              <a:ea typeface="Didact Gothic"/>
              <a:cs typeface="Didact Gothic"/>
              <a:sym typeface="Didact Gothic"/>
            </a:endParaRPr>
          </a:p>
          <a:p>
            <a:pPr indent="0" lvl="0" marL="0" rtl="0" algn="l">
              <a:lnSpc>
                <a:spcPct val="115000"/>
              </a:lnSpc>
              <a:spcBef>
                <a:spcPts val="0"/>
              </a:spcBef>
              <a:spcAft>
                <a:spcPts val="0"/>
              </a:spcAft>
              <a:buNone/>
            </a:pPr>
            <a:r>
              <a:rPr b="1" lang="en">
                <a:latin typeface="Didact Gothic"/>
                <a:ea typeface="Didact Gothic"/>
                <a:cs typeface="Didact Gothic"/>
                <a:sym typeface="Didact Gothic"/>
              </a:rPr>
              <a:t>Self Evaluation questions:</a:t>
            </a:r>
            <a:endParaRPr b="1">
              <a:latin typeface="Didact Gothic"/>
              <a:ea typeface="Didact Gothic"/>
              <a:cs typeface="Didact Gothic"/>
              <a:sym typeface="Didact Gothic"/>
            </a:endParaRPr>
          </a:p>
          <a:p>
            <a:pPr indent="0" lvl="0" marL="0" rtl="0" algn="l">
              <a:lnSpc>
                <a:spcPct val="115000"/>
              </a:lnSpc>
              <a:spcBef>
                <a:spcPts val="0"/>
              </a:spcBef>
              <a:spcAft>
                <a:spcPts val="0"/>
              </a:spcAft>
              <a:buNone/>
            </a:pPr>
            <a:r>
              <a:t/>
            </a:r>
            <a:endParaRPr>
              <a:latin typeface="Didact Gothic"/>
              <a:ea typeface="Didact Gothic"/>
              <a:cs typeface="Didact Gothic"/>
              <a:sym typeface="Didact Gothic"/>
            </a:endParaRPr>
          </a:p>
          <a:p>
            <a:pPr indent="-317500" lvl="0" marL="457200" rtl="0" algn="l">
              <a:lnSpc>
                <a:spcPct val="115000"/>
              </a:lnSpc>
              <a:spcBef>
                <a:spcPts val="0"/>
              </a:spcBef>
              <a:spcAft>
                <a:spcPts val="0"/>
              </a:spcAft>
              <a:buSzPts val="1400"/>
              <a:buFont typeface="Didact Gothic"/>
              <a:buChar char="●"/>
            </a:pPr>
            <a:r>
              <a:rPr lang="en">
                <a:latin typeface="Didact Gothic"/>
                <a:ea typeface="Didact Gothic"/>
                <a:cs typeface="Didact Gothic"/>
                <a:sym typeface="Didact Gothic"/>
              </a:rPr>
              <a:t>Do you think your artwork has an interesting and successful composition?</a:t>
            </a:r>
            <a:endParaRPr>
              <a:latin typeface="Didact Gothic"/>
              <a:ea typeface="Didact Gothic"/>
              <a:cs typeface="Didact Gothic"/>
              <a:sym typeface="Didact Gothic"/>
            </a:endParaRPr>
          </a:p>
          <a:p>
            <a:pPr indent="0" lvl="0" marL="457200" rtl="0" algn="l">
              <a:lnSpc>
                <a:spcPct val="115000"/>
              </a:lnSpc>
              <a:spcBef>
                <a:spcPts val="0"/>
              </a:spcBef>
              <a:spcAft>
                <a:spcPts val="0"/>
              </a:spcAft>
              <a:buNone/>
            </a:pPr>
            <a:r>
              <a:t/>
            </a:r>
            <a:endParaRPr>
              <a:latin typeface="Didact Gothic"/>
              <a:ea typeface="Didact Gothic"/>
              <a:cs typeface="Didact Gothic"/>
              <a:sym typeface="Didact Gothic"/>
            </a:endParaRPr>
          </a:p>
          <a:p>
            <a:pPr indent="-317500" lvl="0" marL="457200" rtl="0" algn="l">
              <a:lnSpc>
                <a:spcPct val="115000"/>
              </a:lnSpc>
              <a:spcBef>
                <a:spcPts val="0"/>
              </a:spcBef>
              <a:spcAft>
                <a:spcPts val="0"/>
              </a:spcAft>
              <a:buSzPts val="1400"/>
              <a:buFont typeface="Didact Gothic"/>
              <a:buChar char="●"/>
            </a:pPr>
            <a:r>
              <a:rPr lang="en">
                <a:latin typeface="Didact Gothic"/>
                <a:ea typeface="Didact Gothic"/>
                <a:cs typeface="Didact Gothic"/>
                <a:sym typeface="Didact Gothic"/>
              </a:rPr>
              <a:t>How do you think you did in terms of value and shading?</a:t>
            </a:r>
            <a:endParaRPr>
              <a:latin typeface="Didact Gothic"/>
              <a:ea typeface="Didact Gothic"/>
              <a:cs typeface="Didact Gothic"/>
              <a:sym typeface="Didact Gothic"/>
            </a:endParaRPr>
          </a:p>
          <a:p>
            <a:pPr indent="0" lvl="0" marL="457200" rtl="0" algn="l">
              <a:lnSpc>
                <a:spcPct val="115000"/>
              </a:lnSpc>
              <a:spcBef>
                <a:spcPts val="0"/>
              </a:spcBef>
              <a:spcAft>
                <a:spcPts val="0"/>
              </a:spcAft>
              <a:buNone/>
            </a:pPr>
            <a:r>
              <a:t/>
            </a:r>
            <a:endParaRPr>
              <a:latin typeface="Didact Gothic"/>
              <a:ea typeface="Didact Gothic"/>
              <a:cs typeface="Didact Gothic"/>
              <a:sym typeface="Didact Gothic"/>
            </a:endParaRPr>
          </a:p>
          <a:p>
            <a:pPr indent="-317500" lvl="0" marL="457200" rtl="0" algn="l">
              <a:lnSpc>
                <a:spcPct val="115000"/>
              </a:lnSpc>
              <a:spcBef>
                <a:spcPts val="0"/>
              </a:spcBef>
              <a:spcAft>
                <a:spcPts val="0"/>
              </a:spcAft>
              <a:buSzPts val="1400"/>
              <a:buFont typeface="Didact Gothic"/>
              <a:buChar char="●"/>
            </a:pPr>
            <a:r>
              <a:rPr lang="en">
                <a:latin typeface="Didact Gothic"/>
                <a:ea typeface="Didact Gothic"/>
                <a:cs typeface="Didact Gothic"/>
                <a:sym typeface="Didact Gothic"/>
              </a:rPr>
              <a:t>What do you think is  the most successful aspect of your final project?</a:t>
            </a:r>
            <a:endParaRPr>
              <a:latin typeface="Didact Gothic"/>
              <a:ea typeface="Didact Gothic"/>
              <a:cs typeface="Didact Gothic"/>
              <a:sym typeface="Didact Gothic"/>
            </a:endParaRPr>
          </a:p>
          <a:p>
            <a:pPr indent="0" lvl="0" marL="457200" rtl="0" algn="l">
              <a:lnSpc>
                <a:spcPct val="115000"/>
              </a:lnSpc>
              <a:spcBef>
                <a:spcPts val="0"/>
              </a:spcBef>
              <a:spcAft>
                <a:spcPts val="0"/>
              </a:spcAft>
              <a:buNone/>
            </a:pPr>
            <a:r>
              <a:t/>
            </a:r>
            <a:endParaRPr>
              <a:latin typeface="Didact Gothic"/>
              <a:ea typeface="Didact Gothic"/>
              <a:cs typeface="Didact Gothic"/>
              <a:sym typeface="Didact Gothic"/>
            </a:endParaRPr>
          </a:p>
          <a:p>
            <a:pPr indent="-317500" lvl="0" marL="457200" rtl="0" algn="l">
              <a:lnSpc>
                <a:spcPct val="115000"/>
              </a:lnSpc>
              <a:spcBef>
                <a:spcPts val="0"/>
              </a:spcBef>
              <a:spcAft>
                <a:spcPts val="0"/>
              </a:spcAft>
              <a:buSzPts val="1400"/>
              <a:buFont typeface="Didact Gothic"/>
              <a:buChar char="●"/>
            </a:pPr>
            <a:r>
              <a:rPr lang="en">
                <a:latin typeface="Didact Gothic"/>
                <a:ea typeface="Didact Gothic"/>
                <a:cs typeface="Didact Gothic"/>
                <a:sym typeface="Didact Gothic"/>
              </a:rPr>
              <a:t>If you were to do this project again what would you do differently?</a:t>
            </a:r>
            <a:endParaRPr>
              <a:latin typeface="Didact Gothic"/>
              <a:ea typeface="Didact Gothic"/>
              <a:cs typeface="Didact Gothic"/>
              <a:sym typeface="Didact Gothic"/>
            </a:endParaRPr>
          </a:p>
          <a:p>
            <a:pPr indent="0" lvl="0" marL="457200" rtl="0" algn="l">
              <a:lnSpc>
                <a:spcPct val="115000"/>
              </a:lnSpc>
              <a:spcBef>
                <a:spcPts val="0"/>
              </a:spcBef>
              <a:spcAft>
                <a:spcPts val="0"/>
              </a:spcAft>
              <a:buNone/>
            </a:pPr>
            <a:r>
              <a:t/>
            </a:r>
            <a:endParaRPr>
              <a:latin typeface="Didact Gothic"/>
              <a:ea typeface="Didact Gothic"/>
              <a:cs typeface="Didact Gothic"/>
              <a:sym typeface="Didact Gothic"/>
            </a:endParaRPr>
          </a:p>
          <a:p>
            <a:pPr indent="-317500" lvl="0" marL="457200" rtl="0" algn="l">
              <a:lnSpc>
                <a:spcPct val="115000"/>
              </a:lnSpc>
              <a:spcBef>
                <a:spcPts val="0"/>
              </a:spcBef>
              <a:spcAft>
                <a:spcPts val="0"/>
              </a:spcAft>
              <a:buSzPts val="1400"/>
              <a:buFont typeface="Didact Gothic"/>
              <a:buChar char="●"/>
            </a:pPr>
            <a:r>
              <a:rPr lang="en">
                <a:latin typeface="Didact Gothic"/>
                <a:ea typeface="Didact Gothic"/>
                <a:cs typeface="Didact Gothic"/>
                <a:sym typeface="Didact Gothic"/>
              </a:rPr>
              <a:t>Giving your honest opinion, what letter grade do you think you have earned? </a:t>
            </a:r>
            <a:endParaRPr>
              <a:latin typeface="Didact Gothic"/>
              <a:ea typeface="Didact Gothic"/>
              <a:cs typeface="Didact Gothic"/>
              <a:sym typeface="Didact Gothic"/>
            </a:endParaRPr>
          </a:p>
          <a:p>
            <a:pPr indent="0" lvl="0" marL="0" rtl="0" algn="l">
              <a:spcBef>
                <a:spcPts val="0"/>
              </a:spcBef>
              <a:spcAft>
                <a:spcPts val="0"/>
              </a:spcAft>
              <a:buNone/>
            </a:pPr>
            <a:r>
              <a:t/>
            </a:r>
            <a:endParaRPr sz="1700">
              <a:latin typeface="Didact Gothic"/>
              <a:ea typeface="Didact Gothic"/>
              <a:cs typeface="Didact Gothic"/>
              <a:sym typeface="Didact Gothic"/>
            </a:endParaRPr>
          </a:p>
        </p:txBody>
      </p:sp>
      <p:sp>
        <p:nvSpPr>
          <p:cNvPr id="1426" name="Google Shape;1426;p61"/>
          <p:cNvSpPr txBox="1"/>
          <p:nvPr/>
        </p:nvSpPr>
        <p:spPr>
          <a:xfrm>
            <a:off x="98700" y="4684125"/>
            <a:ext cx="4935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C8A591"/>
                </a:solidFill>
                <a:latin typeface="Alike"/>
                <a:ea typeface="Alike"/>
                <a:cs typeface="Alike"/>
                <a:sym typeface="Alike"/>
              </a:rPr>
              <a:t>L</a:t>
            </a:r>
            <a:endParaRPr sz="1700">
              <a:solidFill>
                <a:srgbClr val="C8A591"/>
              </a:solidFill>
              <a:latin typeface="Alike"/>
              <a:ea typeface="Alike"/>
              <a:cs typeface="Alike"/>
              <a:sym typeface="Alik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8" name="Shape 1328"/>
        <p:cNvGrpSpPr/>
        <p:nvPr/>
      </p:nvGrpSpPr>
      <p:grpSpPr>
        <a:xfrm>
          <a:off x="0" y="0"/>
          <a:ext cx="0" cy="0"/>
          <a:chOff x="0" y="0"/>
          <a:chExt cx="0" cy="0"/>
        </a:xfrm>
      </p:grpSpPr>
      <p:sp>
        <p:nvSpPr>
          <p:cNvPr id="1329" name="Google Shape;1329;p53"/>
          <p:cNvSpPr/>
          <p:nvPr/>
        </p:nvSpPr>
        <p:spPr>
          <a:xfrm>
            <a:off x="219350" y="504475"/>
            <a:ext cx="4341300" cy="22155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53"/>
          <p:cNvSpPr/>
          <p:nvPr/>
        </p:nvSpPr>
        <p:spPr>
          <a:xfrm>
            <a:off x="219350" y="2773938"/>
            <a:ext cx="4341300" cy="22872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53"/>
          <p:cNvSpPr txBox="1"/>
          <p:nvPr/>
        </p:nvSpPr>
        <p:spPr>
          <a:xfrm>
            <a:off x="103900" y="3158488"/>
            <a:ext cx="2394300" cy="18777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rgbClr val="000000"/>
              </a:buClr>
              <a:buSzPts val="1100"/>
              <a:buFont typeface="Manjari"/>
              <a:buChar char="●"/>
            </a:pPr>
            <a:r>
              <a:rPr lang="en" sz="1100">
                <a:latin typeface="Manjari"/>
                <a:ea typeface="Manjari"/>
                <a:cs typeface="Manjari"/>
                <a:sym typeface="Manjari"/>
              </a:rPr>
              <a:t>The Renaissance artists used the grid method a bit differently in their works. </a:t>
            </a:r>
            <a:endParaRPr sz="1100">
              <a:latin typeface="Manjari"/>
              <a:ea typeface="Manjari"/>
              <a:cs typeface="Manjari"/>
              <a:sym typeface="Manjari"/>
            </a:endParaRPr>
          </a:p>
          <a:p>
            <a:pPr indent="-298450" lvl="0" marL="457200" rtl="0" algn="l">
              <a:spcBef>
                <a:spcPts val="0"/>
              </a:spcBef>
              <a:spcAft>
                <a:spcPts val="0"/>
              </a:spcAft>
              <a:buClr>
                <a:srgbClr val="000000"/>
              </a:buClr>
              <a:buSzPts val="1100"/>
              <a:buFont typeface="Manjari"/>
              <a:buChar char="●"/>
            </a:pPr>
            <a:r>
              <a:rPr lang="en" sz="1100">
                <a:latin typeface="Manjari"/>
                <a:ea typeface="Manjari"/>
                <a:cs typeface="Manjari"/>
                <a:sym typeface="Manjari"/>
              </a:rPr>
              <a:t>Using a wooden frame, they would hammer in nails spaced equally apart and tie lengths of string from one end to the other to create their rows and columns. </a:t>
            </a:r>
            <a:endParaRPr sz="1200"/>
          </a:p>
        </p:txBody>
      </p:sp>
      <p:sp>
        <p:nvSpPr>
          <p:cNvPr id="1332" name="Google Shape;1332;p53"/>
          <p:cNvSpPr/>
          <p:nvPr/>
        </p:nvSpPr>
        <p:spPr>
          <a:xfrm>
            <a:off x="4611075" y="2809800"/>
            <a:ext cx="4341300" cy="22155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53"/>
          <p:cNvSpPr txBox="1"/>
          <p:nvPr>
            <p:ph idx="4294967295" type="subTitle"/>
          </p:nvPr>
        </p:nvSpPr>
        <p:spPr>
          <a:xfrm>
            <a:off x="406750" y="1388560"/>
            <a:ext cx="2016900" cy="1385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100">
                <a:solidFill>
                  <a:srgbClr val="000000"/>
                </a:solidFill>
              </a:rPr>
              <a:t>The grid method has been </a:t>
            </a:r>
            <a:r>
              <a:rPr lang="en" sz="1100">
                <a:solidFill>
                  <a:srgbClr val="000000"/>
                </a:solidFill>
              </a:rPr>
              <a:t>utilized by artist since ancient times. While there is no exact date, the earliest example of the grid can be see in Ancient Egyptian artworks. </a:t>
            </a:r>
            <a:endParaRPr sz="1100">
              <a:solidFill>
                <a:srgbClr val="000000"/>
              </a:solidFill>
            </a:endParaRPr>
          </a:p>
        </p:txBody>
      </p:sp>
      <p:pic>
        <p:nvPicPr>
          <p:cNvPr id="1334" name="Google Shape;1334;p53"/>
          <p:cNvPicPr preferRelativeResize="0"/>
          <p:nvPr/>
        </p:nvPicPr>
        <p:blipFill>
          <a:blip r:embed="rId3">
            <a:alphaModFix/>
          </a:blip>
          <a:stretch>
            <a:fillRect/>
          </a:stretch>
        </p:blipFill>
        <p:spPr>
          <a:xfrm>
            <a:off x="712861" y="791063"/>
            <a:ext cx="1328818" cy="685175"/>
          </a:xfrm>
          <a:prstGeom prst="rect">
            <a:avLst/>
          </a:prstGeom>
          <a:noFill/>
          <a:ln>
            <a:noFill/>
          </a:ln>
        </p:spPr>
      </p:pic>
      <p:sp>
        <p:nvSpPr>
          <p:cNvPr id="1335" name="Google Shape;1335;p53"/>
          <p:cNvSpPr txBox="1"/>
          <p:nvPr>
            <p:ph idx="4294967295" type="title"/>
          </p:nvPr>
        </p:nvSpPr>
        <p:spPr>
          <a:xfrm>
            <a:off x="-675850" y="406938"/>
            <a:ext cx="3992100" cy="4968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1700">
                <a:latin typeface="Didact Gothic"/>
                <a:ea typeface="Didact Gothic"/>
                <a:cs typeface="Didact Gothic"/>
                <a:sym typeface="Didact Gothic"/>
              </a:rPr>
              <a:t>Egyptians</a:t>
            </a:r>
            <a:endParaRPr sz="1700">
              <a:latin typeface="Didact Gothic"/>
              <a:ea typeface="Didact Gothic"/>
              <a:cs typeface="Didact Gothic"/>
              <a:sym typeface="Didact Gothic"/>
            </a:endParaRPr>
          </a:p>
        </p:txBody>
      </p:sp>
      <p:sp>
        <p:nvSpPr>
          <p:cNvPr id="1336" name="Google Shape;1336;p53"/>
          <p:cNvSpPr txBox="1"/>
          <p:nvPr/>
        </p:nvSpPr>
        <p:spPr>
          <a:xfrm>
            <a:off x="2824350" y="58075"/>
            <a:ext cx="34953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latin typeface="Nanum Gothic"/>
                <a:ea typeface="Nanum Gothic"/>
                <a:cs typeface="Nanum Gothic"/>
                <a:sym typeface="Nanum Gothic"/>
              </a:rPr>
              <a:t>Art History Lesson</a:t>
            </a:r>
            <a:endParaRPr b="1" sz="1700">
              <a:latin typeface="Nanum Gothic"/>
              <a:ea typeface="Nanum Gothic"/>
              <a:cs typeface="Nanum Gothic"/>
              <a:sym typeface="Nanum Gothic"/>
            </a:endParaRPr>
          </a:p>
        </p:txBody>
      </p:sp>
      <p:sp>
        <p:nvSpPr>
          <p:cNvPr id="1337" name="Google Shape;1337;p53"/>
          <p:cNvSpPr txBox="1"/>
          <p:nvPr/>
        </p:nvSpPr>
        <p:spPr>
          <a:xfrm>
            <a:off x="2128513" y="469400"/>
            <a:ext cx="2273700" cy="22779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000000"/>
              </a:buClr>
              <a:buSzPts val="1300"/>
              <a:buFont typeface="Manjari"/>
              <a:buChar char="●"/>
            </a:pPr>
            <a:r>
              <a:rPr lang="en" sz="1100">
                <a:latin typeface="Manjari"/>
                <a:ea typeface="Manjari"/>
                <a:cs typeface="Manjari"/>
                <a:sym typeface="Manjari"/>
              </a:rPr>
              <a:t>Master craftsmen would first sketch out the artwork and used a method called ‘snapping,’ a string soaked in red dye create a grid on top of the work. </a:t>
            </a:r>
            <a:endParaRPr sz="1100">
              <a:latin typeface="Manjari"/>
              <a:ea typeface="Manjari"/>
              <a:cs typeface="Manjari"/>
              <a:sym typeface="Manjari"/>
            </a:endParaRPr>
          </a:p>
          <a:p>
            <a:pPr indent="-311150" lvl="0" marL="457200" rtl="0" algn="l">
              <a:spcBef>
                <a:spcPts val="0"/>
              </a:spcBef>
              <a:spcAft>
                <a:spcPts val="0"/>
              </a:spcAft>
              <a:buClr>
                <a:srgbClr val="000000"/>
              </a:buClr>
              <a:buSzPts val="1300"/>
              <a:buFont typeface="Manjari"/>
              <a:buChar char="●"/>
            </a:pPr>
            <a:r>
              <a:rPr lang="en" sz="1100">
                <a:latin typeface="Manjari"/>
                <a:ea typeface="Manjari"/>
                <a:cs typeface="Manjari"/>
                <a:sym typeface="Manjari"/>
              </a:rPr>
              <a:t>A large wall would be then gridded to easily transfer the sketch onto the wall. Creating the large-scaled artworks we see today.</a:t>
            </a:r>
            <a:endParaRPr sz="1300">
              <a:latin typeface="Manjari"/>
              <a:ea typeface="Manjari"/>
              <a:cs typeface="Manjari"/>
              <a:sym typeface="Manjari"/>
            </a:endParaRPr>
          </a:p>
        </p:txBody>
      </p:sp>
      <p:sp>
        <p:nvSpPr>
          <p:cNvPr id="1338" name="Google Shape;1338;p53"/>
          <p:cNvSpPr txBox="1"/>
          <p:nvPr/>
        </p:nvSpPr>
        <p:spPr>
          <a:xfrm>
            <a:off x="-86625" y="2864625"/>
            <a:ext cx="3000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accent2"/>
                </a:solidFill>
                <a:latin typeface="Didact Gothic"/>
                <a:ea typeface="Didact Gothic"/>
                <a:cs typeface="Didact Gothic"/>
                <a:sym typeface="Didact Gothic"/>
              </a:rPr>
              <a:t>Renaissance</a:t>
            </a:r>
            <a:endParaRPr sz="300"/>
          </a:p>
        </p:txBody>
      </p:sp>
      <p:sp>
        <p:nvSpPr>
          <p:cNvPr id="1339" name="Google Shape;1339;p53"/>
          <p:cNvSpPr/>
          <p:nvPr/>
        </p:nvSpPr>
        <p:spPr>
          <a:xfrm>
            <a:off x="4611075" y="473275"/>
            <a:ext cx="4341300" cy="22779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1200"/>
              </a:spcAft>
              <a:buNone/>
            </a:pPr>
            <a:r>
              <a:t/>
            </a:r>
            <a:endParaRPr/>
          </a:p>
        </p:txBody>
      </p:sp>
      <p:pic>
        <p:nvPicPr>
          <p:cNvPr id="1340" name="Google Shape;1340;p53"/>
          <p:cNvPicPr preferRelativeResize="0"/>
          <p:nvPr/>
        </p:nvPicPr>
        <p:blipFill>
          <a:blip r:embed="rId4">
            <a:alphaModFix/>
          </a:blip>
          <a:stretch>
            <a:fillRect/>
          </a:stretch>
        </p:blipFill>
        <p:spPr>
          <a:xfrm>
            <a:off x="2824350" y="2866873"/>
            <a:ext cx="1096971" cy="1385400"/>
          </a:xfrm>
          <a:prstGeom prst="rect">
            <a:avLst/>
          </a:prstGeom>
          <a:noFill/>
          <a:ln>
            <a:noFill/>
          </a:ln>
        </p:spPr>
      </p:pic>
      <p:sp>
        <p:nvSpPr>
          <p:cNvPr id="1341" name="Google Shape;1341;p53"/>
          <p:cNvSpPr txBox="1"/>
          <p:nvPr/>
        </p:nvSpPr>
        <p:spPr>
          <a:xfrm>
            <a:off x="2447463" y="4176075"/>
            <a:ext cx="20169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Manjari"/>
                <a:ea typeface="Manjari"/>
                <a:cs typeface="Manjari"/>
                <a:sym typeface="Manjari"/>
              </a:rPr>
              <a:t>The the frame would be placed in front of the model or painting subject so they could look through the grid.</a:t>
            </a:r>
            <a:endParaRPr sz="1200"/>
          </a:p>
          <a:p>
            <a:pPr indent="0" lvl="0" marL="0" rtl="0" algn="l">
              <a:spcBef>
                <a:spcPts val="1200"/>
              </a:spcBef>
              <a:spcAft>
                <a:spcPts val="0"/>
              </a:spcAft>
              <a:buNone/>
            </a:pPr>
            <a:r>
              <a:t/>
            </a:r>
            <a:endParaRPr>
              <a:latin typeface="Manjari"/>
              <a:ea typeface="Manjari"/>
              <a:cs typeface="Manjari"/>
              <a:sym typeface="Manjari"/>
            </a:endParaRPr>
          </a:p>
        </p:txBody>
      </p:sp>
      <p:sp>
        <p:nvSpPr>
          <p:cNvPr id="1342" name="Google Shape;1342;p53"/>
          <p:cNvSpPr txBox="1"/>
          <p:nvPr/>
        </p:nvSpPr>
        <p:spPr>
          <a:xfrm>
            <a:off x="98700" y="4684125"/>
            <a:ext cx="4935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Alike"/>
                <a:ea typeface="Alike"/>
                <a:cs typeface="Alike"/>
                <a:sym typeface="Alike"/>
              </a:rPr>
              <a:t>J</a:t>
            </a:r>
            <a:endParaRPr sz="1700">
              <a:solidFill>
                <a:schemeClr val="dk1"/>
              </a:solidFill>
              <a:latin typeface="Alike"/>
              <a:ea typeface="Alike"/>
              <a:cs typeface="Alike"/>
              <a:sym typeface="Alike"/>
            </a:endParaRPr>
          </a:p>
        </p:txBody>
      </p:sp>
      <p:sp>
        <p:nvSpPr>
          <p:cNvPr id="1343" name="Google Shape;1343;p53"/>
          <p:cNvSpPr txBox="1"/>
          <p:nvPr>
            <p:ph idx="4294967295" type="title"/>
          </p:nvPr>
        </p:nvSpPr>
        <p:spPr>
          <a:xfrm>
            <a:off x="4695800" y="553913"/>
            <a:ext cx="4054500" cy="54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00">
                <a:latin typeface="Didact Gothic"/>
                <a:ea typeface="Didact Gothic"/>
                <a:cs typeface="Didact Gothic"/>
                <a:sym typeface="Didact Gothic"/>
              </a:rPr>
              <a:t>History of the Grid: </a:t>
            </a:r>
            <a:endParaRPr sz="1500">
              <a:latin typeface="Didact Gothic"/>
              <a:ea typeface="Didact Gothic"/>
              <a:cs typeface="Didact Gothic"/>
              <a:sym typeface="Didact Gothic"/>
            </a:endParaRPr>
          </a:p>
          <a:p>
            <a:pPr indent="0" lvl="0" marL="0" rtl="0" algn="ctr">
              <a:spcBef>
                <a:spcPts val="0"/>
              </a:spcBef>
              <a:spcAft>
                <a:spcPts val="0"/>
              </a:spcAft>
              <a:buNone/>
            </a:pPr>
            <a:r>
              <a:rPr lang="en" sz="1500">
                <a:latin typeface="Didact Gothic"/>
                <a:ea typeface="Didact Gothic"/>
                <a:cs typeface="Didact Gothic"/>
                <a:sym typeface="Didact Gothic"/>
              </a:rPr>
              <a:t>The Grid Method in Use </a:t>
            </a:r>
            <a:endParaRPr sz="1500">
              <a:latin typeface="Didact Gothic"/>
              <a:ea typeface="Didact Gothic"/>
              <a:cs typeface="Didact Gothic"/>
              <a:sym typeface="Didact Gothic"/>
            </a:endParaRPr>
          </a:p>
        </p:txBody>
      </p:sp>
      <p:pic>
        <p:nvPicPr>
          <p:cNvPr id="1344" name="Google Shape;1344;p53"/>
          <p:cNvPicPr preferRelativeResize="0"/>
          <p:nvPr/>
        </p:nvPicPr>
        <p:blipFill>
          <a:blip r:embed="rId5">
            <a:alphaModFix/>
          </a:blip>
          <a:stretch>
            <a:fillRect/>
          </a:stretch>
        </p:blipFill>
        <p:spPr>
          <a:xfrm>
            <a:off x="4793850" y="1231400"/>
            <a:ext cx="1864191" cy="1231501"/>
          </a:xfrm>
          <a:prstGeom prst="rect">
            <a:avLst/>
          </a:prstGeom>
          <a:noFill/>
          <a:ln>
            <a:noFill/>
          </a:ln>
        </p:spPr>
      </p:pic>
      <p:sp>
        <p:nvSpPr>
          <p:cNvPr id="1345" name="Google Shape;1345;p53"/>
          <p:cNvSpPr txBox="1"/>
          <p:nvPr>
            <p:ph idx="4294967295" type="body"/>
          </p:nvPr>
        </p:nvSpPr>
        <p:spPr>
          <a:xfrm>
            <a:off x="6319650" y="2866875"/>
            <a:ext cx="2505300" cy="19512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rgbClr val="000000"/>
              </a:buClr>
              <a:buSzPts val="1000"/>
              <a:buChar char="●"/>
            </a:pPr>
            <a:r>
              <a:rPr lang="en" sz="1000">
                <a:solidFill>
                  <a:srgbClr val="000000"/>
                </a:solidFill>
              </a:rPr>
              <a:t>A grid allows the artist to draw what they see by sectioning their subject into smaller units which correspond to similar units on their artwork. </a:t>
            </a:r>
            <a:endParaRPr sz="1000">
              <a:solidFill>
                <a:srgbClr val="000000"/>
              </a:solidFill>
            </a:endParaRPr>
          </a:p>
          <a:p>
            <a:pPr indent="-292100" lvl="0" marL="457200" rtl="0" algn="l">
              <a:spcBef>
                <a:spcPts val="0"/>
              </a:spcBef>
              <a:spcAft>
                <a:spcPts val="0"/>
              </a:spcAft>
              <a:buClr>
                <a:srgbClr val="000000"/>
              </a:buClr>
              <a:buSzPts val="1000"/>
              <a:buChar char="●"/>
            </a:pPr>
            <a:r>
              <a:rPr lang="en" sz="1000">
                <a:solidFill>
                  <a:srgbClr val="000000"/>
                </a:solidFill>
              </a:rPr>
              <a:t>Artists used the grid as a means to achieve an accurate drawing. </a:t>
            </a:r>
            <a:endParaRPr sz="1000">
              <a:solidFill>
                <a:srgbClr val="000000"/>
              </a:solidFill>
            </a:endParaRPr>
          </a:p>
          <a:p>
            <a:pPr indent="-292100" lvl="0" marL="457200" rtl="0" algn="l">
              <a:spcBef>
                <a:spcPts val="0"/>
              </a:spcBef>
              <a:spcAft>
                <a:spcPts val="0"/>
              </a:spcAft>
              <a:buClr>
                <a:srgbClr val="000000"/>
              </a:buClr>
              <a:buSzPts val="1000"/>
              <a:buChar char="●"/>
            </a:pPr>
            <a:r>
              <a:rPr lang="en" sz="1000">
                <a:solidFill>
                  <a:srgbClr val="000000"/>
                </a:solidFill>
              </a:rPr>
              <a:t>It was also a way to easily scale up smaller sketches onto larger surfaces, which can be seen in Frescos. </a:t>
            </a:r>
            <a:endParaRPr sz="1000">
              <a:solidFill>
                <a:srgbClr val="000000"/>
              </a:solidFill>
            </a:endParaRPr>
          </a:p>
          <a:p>
            <a:pPr indent="0" lvl="0" marL="0" rtl="0" algn="l">
              <a:spcBef>
                <a:spcPts val="1200"/>
              </a:spcBef>
              <a:spcAft>
                <a:spcPts val="1200"/>
              </a:spcAft>
              <a:buNone/>
            </a:pPr>
            <a:r>
              <a:t/>
            </a:r>
            <a:endParaRPr sz="1000">
              <a:solidFill>
                <a:srgbClr val="000000"/>
              </a:solidFill>
            </a:endParaRPr>
          </a:p>
        </p:txBody>
      </p:sp>
      <p:sp>
        <p:nvSpPr>
          <p:cNvPr id="1346" name="Google Shape;1346;p53"/>
          <p:cNvSpPr txBox="1"/>
          <p:nvPr/>
        </p:nvSpPr>
        <p:spPr>
          <a:xfrm>
            <a:off x="6813500" y="1195938"/>
            <a:ext cx="18642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Manjari"/>
                <a:ea typeface="Manjari"/>
                <a:cs typeface="Manjari"/>
                <a:sym typeface="Manjari"/>
              </a:rPr>
              <a:t>Throughout history many famous artists have used the Grid Method for drawing including Leonardo Da Vinci, Albrecht Durer, Vincent Van Gogh. </a:t>
            </a:r>
            <a:endParaRPr sz="1000">
              <a:latin typeface="Manjari"/>
              <a:ea typeface="Manjari"/>
              <a:cs typeface="Manjari"/>
              <a:sym typeface="Manjari"/>
            </a:endParaRPr>
          </a:p>
          <a:p>
            <a:pPr indent="0" lvl="0" marL="0" rtl="0" algn="l">
              <a:spcBef>
                <a:spcPts val="1200"/>
              </a:spcBef>
              <a:spcAft>
                <a:spcPts val="0"/>
              </a:spcAft>
              <a:buNone/>
            </a:pPr>
            <a:r>
              <a:t/>
            </a:r>
            <a:endParaRPr>
              <a:latin typeface="Manjari"/>
              <a:ea typeface="Manjari"/>
              <a:cs typeface="Manjari"/>
              <a:sym typeface="Manjari"/>
            </a:endParaRPr>
          </a:p>
        </p:txBody>
      </p:sp>
      <p:pic>
        <p:nvPicPr>
          <p:cNvPr id="1347" name="Google Shape;1347;p53"/>
          <p:cNvPicPr preferRelativeResize="0"/>
          <p:nvPr/>
        </p:nvPicPr>
        <p:blipFill>
          <a:blip r:embed="rId6">
            <a:alphaModFix/>
          </a:blip>
          <a:stretch>
            <a:fillRect/>
          </a:stretch>
        </p:blipFill>
        <p:spPr>
          <a:xfrm>
            <a:off x="4733778" y="3297149"/>
            <a:ext cx="1745047" cy="1231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1" name="Shape 1351"/>
        <p:cNvGrpSpPr/>
        <p:nvPr/>
      </p:nvGrpSpPr>
      <p:grpSpPr>
        <a:xfrm>
          <a:off x="0" y="0"/>
          <a:ext cx="0" cy="0"/>
          <a:chOff x="0" y="0"/>
          <a:chExt cx="0" cy="0"/>
        </a:xfrm>
      </p:grpSpPr>
      <p:sp>
        <p:nvSpPr>
          <p:cNvPr id="1352" name="Google Shape;1352;p54"/>
          <p:cNvSpPr/>
          <p:nvPr/>
        </p:nvSpPr>
        <p:spPr>
          <a:xfrm>
            <a:off x="4637800" y="1513325"/>
            <a:ext cx="3686100" cy="22704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54"/>
          <p:cNvSpPr/>
          <p:nvPr/>
        </p:nvSpPr>
        <p:spPr>
          <a:xfrm>
            <a:off x="592200" y="761400"/>
            <a:ext cx="3575100" cy="36207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1200"/>
              </a:spcAft>
              <a:buNone/>
            </a:pPr>
            <a:r>
              <a:t/>
            </a:r>
            <a:endParaRPr/>
          </a:p>
        </p:txBody>
      </p:sp>
      <p:sp>
        <p:nvSpPr>
          <p:cNvPr id="1354" name="Google Shape;1354;p54"/>
          <p:cNvSpPr txBox="1"/>
          <p:nvPr/>
        </p:nvSpPr>
        <p:spPr>
          <a:xfrm>
            <a:off x="98700" y="4684125"/>
            <a:ext cx="4935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FCE5CD"/>
                </a:solidFill>
                <a:latin typeface="Alike"/>
                <a:ea typeface="Alike"/>
                <a:cs typeface="Alike"/>
                <a:sym typeface="Alike"/>
              </a:rPr>
              <a:t>A</a:t>
            </a:r>
            <a:endParaRPr sz="1700">
              <a:solidFill>
                <a:srgbClr val="FCE5CD"/>
              </a:solidFill>
              <a:latin typeface="Alike"/>
              <a:ea typeface="Alike"/>
              <a:cs typeface="Alike"/>
              <a:sym typeface="Alike"/>
            </a:endParaRPr>
          </a:p>
        </p:txBody>
      </p:sp>
      <p:sp>
        <p:nvSpPr>
          <p:cNvPr id="1355" name="Google Shape;1355;p54"/>
          <p:cNvSpPr txBox="1"/>
          <p:nvPr/>
        </p:nvSpPr>
        <p:spPr>
          <a:xfrm>
            <a:off x="4804600" y="1566875"/>
            <a:ext cx="3519300" cy="2163300"/>
          </a:xfrm>
          <a:prstGeom prst="rect">
            <a:avLst/>
          </a:prstGeom>
          <a:noFill/>
          <a:ln>
            <a:noFill/>
          </a:ln>
        </p:spPr>
        <p:txBody>
          <a:bodyPr anchorCtr="0" anchor="t" bIns="91425" lIns="91425" spcFirstLastPara="1" rIns="91425" wrap="square" tIns="91425">
            <a:spAutoFit/>
          </a:bodyPr>
          <a:lstStyle/>
          <a:p>
            <a:pPr indent="0" lvl="0" marL="57150" rtl="0" algn="ctr">
              <a:lnSpc>
                <a:spcPct val="115000"/>
              </a:lnSpc>
              <a:spcBef>
                <a:spcPts val="0"/>
              </a:spcBef>
              <a:spcAft>
                <a:spcPts val="0"/>
              </a:spcAft>
              <a:buNone/>
            </a:pPr>
            <a:r>
              <a:rPr lang="en" sz="1700">
                <a:latin typeface="Didact Gothic"/>
                <a:ea typeface="Didact Gothic"/>
                <a:cs typeface="Didact Gothic"/>
                <a:sym typeface="Didact Gothic"/>
              </a:rPr>
              <a:t>Big Idea</a:t>
            </a:r>
            <a:endParaRPr sz="1700">
              <a:latin typeface="Didact Gothic"/>
              <a:ea typeface="Didact Gothic"/>
              <a:cs typeface="Didact Gothic"/>
              <a:sym typeface="Didact Gothic"/>
            </a:endParaRPr>
          </a:p>
          <a:p>
            <a:pPr indent="0" lvl="0" marL="57150" rtl="0" algn="l">
              <a:lnSpc>
                <a:spcPct val="115000"/>
              </a:lnSpc>
              <a:spcBef>
                <a:spcPts val="1000"/>
              </a:spcBef>
              <a:spcAft>
                <a:spcPts val="0"/>
              </a:spcAft>
              <a:buNone/>
            </a:pPr>
            <a:r>
              <a:rPr lang="en" sz="1500">
                <a:latin typeface="Didact Gothic"/>
                <a:ea typeface="Didact Gothic"/>
                <a:cs typeface="Didact Gothic"/>
                <a:sym typeface="Didact Gothic"/>
              </a:rPr>
              <a:t>What is self-identity? </a:t>
            </a:r>
            <a:endParaRPr sz="1500">
              <a:latin typeface="Didact Gothic"/>
              <a:ea typeface="Didact Gothic"/>
              <a:cs typeface="Didact Gothic"/>
              <a:sym typeface="Didact Gothic"/>
            </a:endParaRPr>
          </a:p>
          <a:p>
            <a:pPr indent="0" lvl="0" marL="57150" rtl="0" algn="l">
              <a:lnSpc>
                <a:spcPct val="115000"/>
              </a:lnSpc>
              <a:spcBef>
                <a:spcPts val="1000"/>
              </a:spcBef>
              <a:spcAft>
                <a:spcPts val="0"/>
              </a:spcAft>
              <a:buNone/>
            </a:pPr>
            <a:r>
              <a:rPr lang="en" sz="1500">
                <a:latin typeface="Didact Gothic"/>
                <a:ea typeface="Didact Gothic"/>
                <a:cs typeface="Didact Gothic"/>
                <a:sym typeface="Didact Gothic"/>
              </a:rPr>
              <a:t>How can we represent identity? </a:t>
            </a:r>
            <a:endParaRPr sz="1500">
              <a:latin typeface="Didact Gothic"/>
              <a:ea typeface="Didact Gothic"/>
              <a:cs typeface="Didact Gothic"/>
              <a:sym typeface="Didact Gothic"/>
            </a:endParaRPr>
          </a:p>
          <a:p>
            <a:pPr indent="0" lvl="0" marL="57150" rtl="0" algn="l">
              <a:lnSpc>
                <a:spcPct val="115000"/>
              </a:lnSpc>
              <a:spcBef>
                <a:spcPts val="1000"/>
              </a:spcBef>
              <a:spcAft>
                <a:spcPts val="1000"/>
              </a:spcAft>
              <a:buNone/>
            </a:pPr>
            <a:r>
              <a:rPr lang="en" sz="1500">
                <a:latin typeface="Didact Gothic"/>
                <a:ea typeface="Didact Gothic"/>
                <a:cs typeface="Didact Gothic"/>
                <a:sym typeface="Didact Gothic"/>
              </a:rPr>
              <a:t>What are the objects, places, people, memories that make you who you are today?</a:t>
            </a:r>
            <a:endParaRPr sz="1500">
              <a:latin typeface="Didact Gothic"/>
              <a:ea typeface="Didact Gothic"/>
              <a:cs typeface="Didact Gothic"/>
              <a:sym typeface="Didact Gothic"/>
            </a:endParaRPr>
          </a:p>
        </p:txBody>
      </p:sp>
      <p:sp>
        <p:nvSpPr>
          <p:cNvPr id="1356" name="Google Shape;1356;p54"/>
          <p:cNvSpPr txBox="1"/>
          <p:nvPr/>
        </p:nvSpPr>
        <p:spPr>
          <a:xfrm>
            <a:off x="620100" y="1000950"/>
            <a:ext cx="3519300" cy="3141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700">
                <a:latin typeface="Didact Gothic"/>
                <a:ea typeface="Didact Gothic"/>
                <a:cs typeface="Didact Gothic"/>
                <a:sym typeface="Didact Gothic"/>
              </a:rPr>
              <a:t>Essential Questions</a:t>
            </a:r>
            <a:endParaRPr sz="1700">
              <a:latin typeface="Didact Gothic"/>
              <a:ea typeface="Didact Gothic"/>
              <a:cs typeface="Didact Gothic"/>
              <a:sym typeface="Didact Gothic"/>
            </a:endParaRPr>
          </a:p>
          <a:p>
            <a:pPr indent="0" lvl="0" marL="0" rtl="0" algn="ctr">
              <a:lnSpc>
                <a:spcPct val="115000"/>
              </a:lnSpc>
              <a:spcBef>
                <a:spcPts val="0"/>
              </a:spcBef>
              <a:spcAft>
                <a:spcPts val="0"/>
              </a:spcAft>
              <a:buNone/>
            </a:pPr>
            <a:r>
              <a:t/>
            </a:r>
            <a:endParaRPr sz="1700">
              <a:latin typeface="Didact Gothic"/>
              <a:ea typeface="Didact Gothic"/>
              <a:cs typeface="Didact Gothic"/>
              <a:sym typeface="Didact Gothic"/>
            </a:endParaRPr>
          </a:p>
          <a:p>
            <a:pPr indent="-323850" lvl="0" marL="457200" rtl="0" algn="l">
              <a:lnSpc>
                <a:spcPct val="115000"/>
              </a:lnSpc>
              <a:spcBef>
                <a:spcPts val="0"/>
              </a:spcBef>
              <a:spcAft>
                <a:spcPts val="0"/>
              </a:spcAft>
              <a:buSzPts val="1500"/>
              <a:buFont typeface="Didact Gothic"/>
              <a:buChar char="●"/>
            </a:pPr>
            <a:r>
              <a:rPr lang="en" sz="1500">
                <a:latin typeface="Didact Gothic"/>
                <a:ea typeface="Didact Gothic"/>
                <a:cs typeface="Didact Gothic"/>
                <a:sym typeface="Didact Gothic"/>
              </a:rPr>
              <a:t>Why do people value objects, artifacts, and artworks and select them for presentation?</a:t>
            </a:r>
            <a:endParaRPr sz="1500">
              <a:latin typeface="Didact Gothic"/>
              <a:ea typeface="Didact Gothic"/>
              <a:cs typeface="Didact Gothic"/>
              <a:sym typeface="Didact Gothic"/>
            </a:endParaRPr>
          </a:p>
          <a:p>
            <a:pPr indent="-323850" lvl="0" marL="457200" rtl="0" algn="l">
              <a:lnSpc>
                <a:spcPct val="115000"/>
              </a:lnSpc>
              <a:spcBef>
                <a:spcPts val="0"/>
              </a:spcBef>
              <a:spcAft>
                <a:spcPts val="0"/>
              </a:spcAft>
              <a:buSzPts val="1500"/>
              <a:buFont typeface="Didact Gothic"/>
              <a:buChar char="●"/>
            </a:pPr>
            <a:r>
              <a:rPr lang="en" sz="1500">
                <a:latin typeface="Didact Gothic"/>
                <a:ea typeface="Didact Gothic"/>
                <a:cs typeface="Didact Gothic"/>
                <a:sym typeface="Didact Gothic"/>
              </a:rPr>
              <a:t>How do objects, places, and design shape lives and communities? </a:t>
            </a:r>
            <a:endParaRPr sz="1500">
              <a:latin typeface="Didact Gothic"/>
              <a:ea typeface="Didact Gothic"/>
              <a:cs typeface="Didact Gothic"/>
              <a:sym typeface="Didact Gothic"/>
            </a:endParaRPr>
          </a:p>
          <a:p>
            <a:pPr indent="-323850" lvl="0" marL="457200" rtl="0" algn="l">
              <a:lnSpc>
                <a:spcPct val="115000"/>
              </a:lnSpc>
              <a:spcBef>
                <a:spcPts val="0"/>
              </a:spcBef>
              <a:spcAft>
                <a:spcPts val="0"/>
              </a:spcAft>
              <a:buSzPts val="1500"/>
              <a:buFont typeface="Didact Gothic"/>
              <a:buChar char="●"/>
            </a:pPr>
            <a:r>
              <a:rPr lang="en" sz="1500">
                <a:latin typeface="Didact Gothic"/>
                <a:ea typeface="Didact Gothic"/>
                <a:cs typeface="Didact Gothic"/>
                <a:sym typeface="Didact Gothic"/>
              </a:rPr>
              <a:t>How can planning out our art be an advantage?</a:t>
            </a:r>
            <a:endParaRPr sz="1500">
              <a:latin typeface="Didact Gothic"/>
              <a:ea typeface="Didact Gothic"/>
              <a:cs typeface="Didact Gothic"/>
              <a:sym typeface="Didact Gothic"/>
            </a:endParaRPr>
          </a:p>
          <a:p>
            <a:pPr indent="-323850" lvl="0" marL="457200" rtl="0" algn="l">
              <a:lnSpc>
                <a:spcPct val="115000"/>
              </a:lnSpc>
              <a:spcBef>
                <a:spcPts val="0"/>
              </a:spcBef>
              <a:spcAft>
                <a:spcPts val="0"/>
              </a:spcAft>
              <a:buSzPts val="1500"/>
              <a:buFont typeface="Didact Gothic"/>
              <a:buChar char="●"/>
            </a:pPr>
            <a:r>
              <a:rPr lang="en" sz="1500">
                <a:latin typeface="Didact Gothic"/>
                <a:ea typeface="Didact Gothic"/>
                <a:cs typeface="Didact Gothic"/>
                <a:sym typeface="Didact Gothic"/>
              </a:rPr>
              <a:t>How can self-identity influence the work we make?</a:t>
            </a:r>
            <a:endParaRPr sz="1750">
              <a:latin typeface="Didact Gothic"/>
              <a:ea typeface="Didact Gothic"/>
              <a:cs typeface="Didact Gothic"/>
              <a:sym typeface="Didact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0" name="Shape 1360"/>
        <p:cNvGrpSpPr/>
        <p:nvPr/>
      </p:nvGrpSpPr>
      <p:grpSpPr>
        <a:xfrm>
          <a:off x="0" y="0"/>
          <a:ext cx="0" cy="0"/>
          <a:chOff x="0" y="0"/>
          <a:chExt cx="0" cy="0"/>
        </a:xfrm>
      </p:grpSpPr>
      <p:sp>
        <p:nvSpPr>
          <p:cNvPr id="1361" name="Google Shape;1361;p55"/>
          <p:cNvSpPr/>
          <p:nvPr/>
        </p:nvSpPr>
        <p:spPr>
          <a:xfrm>
            <a:off x="515775" y="3286850"/>
            <a:ext cx="8389500" cy="1714200"/>
          </a:xfrm>
          <a:prstGeom prst="rect">
            <a:avLst/>
          </a:prstGeom>
          <a:solidFill>
            <a:srgbClr val="DDC7BA"/>
          </a:solidFill>
          <a:ln cap="flat" cmpd="sng" w="9525">
            <a:solidFill>
              <a:srgbClr val="DDC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55"/>
          <p:cNvSpPr/>
          <p:nvPr/>
        </p:nvSpPr>
        <p:spPr>
          <a:xfrm>
            <a:off x="4178400" y="888325"/>
            <a:ext cx="4726800" cy="2268000"/>
          </a:xfrm>
          <a:prstGeom prst="rect">
            <a:avLst/>
          </a:prstGeom>
          <a:solidFill>
            <a:schemeClr val="dk1"/>
          </a:solidFill>
          <a:ln cap="flat" cmpd="sng" w="9525">
            <a:solidFill>
              <a:srgbClr val="DDC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55"/>
          <p:cNvSpPr/>
          <p:nvPr/>
        </p:nvSpPr>
        <p:spPr>
          <a:xfrm>
            <a:off x="-120650" y="0"/>
            <a:ext cx="9629100" cy="7578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55"/>
          <p:cNvSpPr txBox="1"/>
          <p:nvPr/>
        </p:nvSpPr>
        <p:spPr>
          <a:xfrm>
            <a:off x="256957" y="148050"/>
            <a:ext cx="5555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Didact Gothic"/>
                <a:ea typeface="Didact Gothic"/>
                <a:cs typeface="Didact Gothic"/>
                <a:sym typeface="Didact Gothic"/>
              </a:rPr>
              <a:t>Lesson Plan: Scaled Identity Portrait Drawing </a:t>
            </a:r>
            <a:endParaRPr sz="1800">
              <a:latin typeface="Didact Gothic"/>
              <a:ea typeface="Didact Gothic"/>
              <a:cs typeface="Didact Gothic"/>
              <a:sym typeface="Didact Gothic"/>
            </a:endParaRPr>
          </a:p>
        </p:txBody>
      </p:sp>
      <p:sp>
        <p:nvSpPr>
          <p:cNvPr id="1365" name="Google Shape;1365;p55"/>
          <p:cNvSpPr txBox="1"/>
          <p:nvPr/>
        </p:nvSpPr>
        <p:spPr>
          <a:xfrm>
            <a:off x="98700" y="4684125"/>
            <a:ext cx="4935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FCE5CD"/>
                </a:solidFill>
                <a:latin typeface="Alike"/>
                <a:ea typeface="Alike"/>
                <a:cs typeface="Alike"/>
                <a:sym typeface="Alike"/>
              </a:rPr>
              <a:t>G</a:t>
            </a:r>
            <a:endParaRPr sz="1700">
              <a:solidFill>
                <a:srgbClr val="FCE5CD"/>
              </a:solidFill>
              <a:latin typeface="Alike"/>
              <a:ea typeface="Alike"/>
              <a:cs typeface="Alike"/>
              <a:sym typeface="Alike"/>
            </a:endParaRPr>
          </a:p>
        </p:txBody>
      </p:sp>
      <p:sp>
        <p:nvSpPr>
          <p:cNvPr id="1366" name="Google Shape;1366;p55"/>
          <p:cNvSpPr txBox="1"/>
          <p:nvPr/>
        </p:nvSpPr>
        <p:spPr>
          <a:xfrm>
            <a:off x="4255100" y="812650"/>
            <a:ext cx="4726800" cy="27675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200"/>
              </a:spcBef>
              <a:spcAft>
                <a:spcPts val="0"/>
              </a:spcAft>
              <a:buNone/>
            </a:pPr>
            <a:r>
              <a:rPr lang="en">
                <a:latin typeface="Manjari"/>
                <a:ea typeface="Manjari"/>
                <a:cs typeface="Manjari"/>
                <a:sym typeface="Manjari"/>
              </a:rPr>
              <a:t>Learning Objectives</a:t>
            </a:r>
            <a:endParaRPr>
              <a:latin typeface="Manjari"/>
              <a:ea typeface="Manjari"/>
              <a:cs typeface="Manjari"/>
              <a:sym typeface="Manjari"/>
            </a:endParaRPr>
          </a:p>
          <a:p>
            <a:pPr indent="0" lvl="0" marL="0" rtl="0" algn="l">
              <a:lnSpc>
                <a:spcPct val="100000"/>
              </a:lnSpc>
              <a:spcBef>
                <a:spcPts val="1200"/>
              </a:spcBef>
              <a:spcAft>
                <a:spcPts val="0"/>
              </a:spcAft>
              <a:buNone/>
            </a:pPr>
            <a:r>
              <a:rPr lang="en" sz="1200">
                <a:latin typeface="Manjari"/>
                <a:ea typeface="Manjari"/>
                <a:cs typeface="Manjari"/>
                <a:sym typeface="Manjari"/>
              </a:rPr>
              <a:t>1. Students will choose an image to express their present self-identity</a:t>
            </a:r>
            <a:endParaRPr sz="1200">
              <a:latin typeface="Manjari"/>
              <a:ea typeface="Manjari"/>
              <a:cs typeface="Manjari"/>
              <a:sym typeface="Manjari"/>
            </a:endParaRPr>
          </a:p>
          <a:p>
            <a:pPr indent="0" lvl="0" marL="0" rtl="0" algn="l">
              <a:lnSpc>
                <a:spcPct val="100000"/>
              </a:lnSpc>
              <a:spcBef>
                <a:spcPts val="1200"/>
              </a:spcBef>
              <a:spcAft>
                <a:spcPts val="0"/>
              </a:spcAft>
              <a:buNone/>
            </a:pPr>
            <a:r>
              <a:rPr lang="en" sz="1200">
                <a:latin typeface="Manjari"/>
                <a:ea typeface="Manjari"/>
                <a:cs typeface="Manjari"/>
                <a:sym typeface="Manjari"/>
              </a:rPr>
              <a:t>2.Students will analyze their choice and reflect on how they see the world</a:t>
            </a:r>
            <a:endParaRPr sz="1200">
              <a:latin typeface="Manjari"/>
              <a:ea typeface="Manjari"/>
              <a:cs typeface="Manjari"/>
              <a:sym typeface="Manjari"/>
            </a:endParaRPr>
          </a:p>
          <a:p>
            <a:pPr indent="0" lvl="0" marL="0" rtl="0" algn="l">
              <a:lnSpc>
                <a:spcPct val="110000"/>
              </a:lnSpc>
              <a:spcBef>
                <a:spcPts val="1200"/>
              </a:spcBef>
              <a:spcAft>
                <a:spcPts val="0"/>
              </a:spcAft>
              <a:buNone/>
            </a:pPr>
            <a:r>
              <a:rPr lang="en" sz="1200">
                <a:latin typeface="Manjari"/>
                <a:ea typeface="Manjari"/>
                <a:cs typeface="Manjari"/>
                <a:sym typeface="Manjari"/>
              </a:rPr>
              <a:t>3.Students will go from a smaller scale exercise to a final product and note improvement. Taking everything they’ve learned along the way and implementing that knowledge and practice on the final project</a:t>
            </a:r>
            <a:endParaRPr sz="1200">
              <a:latin typeface="Manjari"/>
              <a:ea typeface="Manjari"/>
              <a:cs typeface="Manjari"/>
              <a:sym typeface="Manjari"/>
            </a:endParaRPr>
          </a:p>
          <a:p>
            <a:pPr indent="0" lvl="0" marL="0" rtl="0" algn="l">
              <a:lnSpc>
                <a:spcPct val="110000"/>
              </a:lnSpc>
              <a:spcBef>
                <a:spcPts val="1200"/>
              </a:spcBef>
              <a:spcAft>
                <a:spcPts val="1200"/>
              </a:spcAft>
              <a:buNone/>
            </a:pPr>
            <a:r>
              <a:t/>
            </a:r>
            <a:endParaRPr sz="1300">
              <a:latin typeface="Manjari"/>
              <a:ea typeface="Manjari"/>
              <a:cs typeface="Manjari"/>
              <a:sym typeface="Manjari"/>
            </a:endParaRPr>
          </a:p>
        </p:txBody>
      </p:sp>
      <p:pic>
        <p:nvPicPr>
          <p:cNvPr id="1367" name="Google Shape;1367;p55"/>
          <p:cNvPicPr preferRelativeResize="0"/>
          <p:nvPr/>
        </p:nvPicPr>
        <p:blipFill>
          <a:blip r:embed="rId3">
            <a:alphaModFix/>
          </a:blip>
          <a:stretch>
            <a:fillRect/>
          </a:stretch>
        </p:blipFill>
        <p:spPr>
          <a:xfrm>
            <a:off x="515775" y="896575"/>
            <a:ext cx="3353741" cy="2267876"/>
          </a:xfrm>
          <a:prstGeom prst="rect">
            <a:avLst/>
          </a:prstGeom>
          <a:noFill/>
          <a:ln cap="flat" cmpd="sng" w="9525">
            <a:solidFill>
              <a:srgbClr val="806860"/>
            </a:solidFill>
            <a:prstDash val="solid"/>
            <a:round/>
            <a:headEnd len="sm" w="sm" type="none"/>
            <a:tailEnd len="sm" w="sm" type="none"/>
          </a:ln>
        </p:spPr>
      </p:pic>
      <p:sp>
        <p:nvSpPr>
          <p:cNvPr id="1368" name="Google Shape;1368;p55"/>
          <p:cNvSpPr txBox="1"/>
          <p:nvPr/>
        </p:nvSpPr>
        <p:spPr>
          <a:xfrm>
            <a:off x="641125" y="3222125"/>
            <a:ext cx="8445900" cy="2015700"/>
          </a:xfrm>
          <a:prstGeom prst="rect">
            <a:avLst/>
          </a:prstGeom>
          <a:noFill/>
          <a:ln>
            <a:noFill/>
          </a:ln>
        </p:spPr>
        <p:txBody>
          <a:bodyPr anchorCtr="0" anchor="t" bIns="91425" lIns="91425" spcFirstLastPara="1" rIns="91425" wrap="square" tIns="91425">
            <a:spAutoFit/>
          </a:bodyPr>
          <a:lstStyle/>
          <a:p>
            <a:pPr indent="0" lvl="0" marL="57150" rtl="0" algn="ctr">
              <a:spcBef>
                <a:spcPts val="0"/>
              </a:spcBef>
              <a:spcAft>
                <a:spcPts val="0"/>
              </a:spcAft>
              <a:buNone/>
            </a:pPr>
            <a:r>
              <a:rPr lang="en" sz="1300">
                <a:latin typeface="Didact Gothic"/>
                <a:ea typeface="Didact Gothic"/>
                <a:cs typeface="Didact Gothic"/>
                <a:sym typeface="Didact Gothic"/>
              </a:rPr>
              <a:t>Content Standards </a:t>
            </a:r>
            <a:endParaRPr sz="1300">
              <a:latin typeface="Didact Gothic"/>
              <a:ea typeface="Didact Gothic"/>
              <a:cs typeface="Didact Gothic"/>
              <a:sym typeface="Didact Gothic"/>
            </a:endParaRPr>
          </a:p>
          <a:p>
            <a:pPr indent="0" lvl="0" marL="0" marR="0" rtl="0" algn="l">
              <a:spcBef>
                <a:spcPts val="0"/>
              </a:spcBef>
              <a:spcAft>
                <a:spcPts val="0"/>
              </a:spcAft>
              <a:buNone/>
            </a:pPr>
            <a:r>
              <a:rPr lang="en" sz="1300">
                <a:latin typeface="Didact Gothic"/>
                <a:ea typeface="Didact Gothic"/>
                <a:cs typeface="Didact Gothic"/>
                <a:sym typeface="Didact Gothic"/>
              </a:rPr>
              <a:t>CREATING</a:t>
            </a:r>
            <a:endParaRPr sz="1300">
              <a:latin typeface="Didact Gothic"/>
              <a:ea typeface="Didact Gothic"/>
              <a:cs typeface="Didact Gothic"/>
              <a:sym typeface="Didact Gothic"/>
            </a:endParaRPr>
          </a:p>
          <a:p>
            <a:pPr indent="0" lvl="0" marL="0" rtl="0" algn="l">
              <a:lnSpc>
                <a:spcPct val="115000"/>
              </a:lnSpc>
              <a:spcBef>
                <a:spcPts val="0"/>
              </a:spcBef>
              <a:spcAft>
                <a:spcPts val="0"/>
              </a:spcAft>
              <a:buNone/>
            </a:pPr>
            <a:r>
              <a:rPr lang="en" sz="1300">
                <a:latin typeface="Didact Gothic"/>
                <a:ea typeface="Didact Gothic"/>
                <a:cs typeface="Didact Gothic"/>
                <a:sym typeface="Didact Gothic"/>
              </a:rPr>
              <a:t>Prof.VA:Cr1: Use multiple approaches to begin creative endeavors.</a:t>
            </a:r>
            <a:endParaRPr sz="1300">
              <a:latin typeface="Didact Gothic"/>
              <a:ea typeface="Didact Gothic"/>
              <a:cs typeface="Didact Gothic"/>
              <a:sym typeface="Didact Gothic"/>
            </a:endParaRPr>
          </a:p>
          <a:p>
            <a:pPr indent="0" lvl="0" marL="0" marR="0" rtl="0" algn="l">
              <a:spcBef>
                <a:spcPts val="0"/>
              </a:spcBef>
              <a:spcAft>
                <a:spcPts val="0"/>
              </a:spcAft>
              <a:buNone/>
            </a:pPr>
            <a:r>
              <a:rPr lang="en" sz="1300">
                <a:latin typeface="Didact Gothic"/>
                <a:ea typeface="Didact Gothic"/>
                <a:cs typeface="Didact Gothic"/>
                <a:sym typeface="Didact Gothic"/>
              </a:rPr>
              <a:t>RESPONDING</a:t>
            </a:r>
            <a:endParaRPr sz="1300">
              <a:latin typeface="Didact Gothic"/>
              <a:ea typeface="Didact Gothic"/>
              <a:cs typeface="Didact Gothic"/>
              <a:sym typeface="Didact Gothic"/>
            </a:endParaRPr>
          </a:p>
          <a:p>
            <a:pPr indent="0" lvl="0" marL="0" marR="0" rtl="0" algn="l">
              <a:spcBef>
                <a:spcPts val="0"/>
              </a:spcBef>
              <a:spcAft>
                <a:spcPts val="0"/>
              </a:spcAft>
              <a:buNone/>
            </a:pPr>
            <a:r>
              <a:rPr lang="en" sz="1300">
                <a:latin typeface="Didact Gothic"/>
                <a:ea typeface="Didact Gothic"/>
                <a:cs typeface="Didact Gothic"/>
                <a:sym typeface="Didact Gothic"/>
              </a:rPr>
              <a:t>Prof.VA:Re7.2: Analyze how one’s understanding of the world is affected by experiencing visual imagery.</a:t>
            </a:r>
            <a:endParaRPr sz="1300">
              <a:latin typeface="Didact Gothic"/>
              <a:ea typeface="Didact Gothic"/>
              <a:cs typeface="Didact Gothic"/>
              <a:sym typeface="Didact Gothic"/>
            </a:endParaRPr>
          </a:p>
          <a:p>
            <a:pPr indent="0" lvl="0" marL="0" rtl="0" algn="l">
              <a:spcBef>
                <a:spcPts val="0"/>
              </a:spcBef>
              <a:spcAft>
                <a:spcPts val="0"/>
              </a:spcAft>
              <a:buNone/>
            </a:pPr>
            <a:r>
              <a:rPr lang="en" sz="1300">
                <a:latin typeface="Didact Gothic"/>
                <a:ea typeface="Didact Gothic"/>
                <a:cs typeface="Didact Gothic"/>
                <a:sym typeface="Didact Gothic"/>
              </a:rPr>
              <a:t>CONNECTING </a:t>
            </a:r>
            <a:endParaRPr sz="1300">
              <a:latin typeface="Didact Gothic"/>
              <a:ea typeface="Didact Gothic"/>
              <a:cs typeface="Didact Gothic"/>
              <a:sym typeface="Didact Gothic"/>
            </a:endParaRPr>
          </a:p>
          <a:p>
            <a:pPr indent="0" lvl="0" marL="0" rtl="0" algn="l">
              <a:spcBef>
                <a:spcPts val="0"/>
              </a:spcBef>
              <a:spcAft>
                <a:spcPts val="0"/>
              </a:spcAft>
              <a:buNone/>
            </a:pPr>
            <a:r>
              <a:rPr lang="en" sz="1300">
                <a:latin typeface="Didact Gothic"/>
                <a:ea typeface="Didact Gothic"/>
                <a:cs typeface="Didact Gothic"/>
                <a:sym typeface="Didact Gothic"/>
              </a:rPr>
              <a:t>Prof.VA:Cn10: Document the process of idea development from early-stage ideas to fully elaborated ideas.</a:t>
            </a:r>
            <a:endParaRPr sz="1300">
              <a:latin typeface="Didact Gothic"/>
              <a:ea typeface="Didact Gothic"/>
              <a:cs typeface="Didact Gothic"/>
              <a:sym typeface="Didact Gothic"/>
            </a:endParaRPr>
          </a:p>
          <a:p>
            <a:pPr indent="0" lvl="0" marL="0" rtl="0" algn="l">
              <a:spcBef>
                <a:spcPts val="0"/>
              </a:spcBef>
              <a:spcAft>
                <a:spcPts val="0"/>
              </a:spcAft>
              <a:buNone/>
            </a:pPr>
            <a:r>
              <a:rPr lang="en" sz="1300">
                <a:latin typeface="Didact Gothic"/>
                <a:ea typeface="Didact Gothic"/>
                <a:cs typeface="Didact Gothic"/>
                <a:sym typeface="Didact Gothic"/>
              </a:rPr>
              <a:t>Prof.VA:Cn11: Describe how knowledge of culture, traditions, and history may influence personal responses to art.</a:t>
            </a:r>
            <a:endParaRPr sz="1300">
              <a:latin typeface="Didact Gothic"/>
              <a:ea typeface="Didact Gothic"/>
              <a:cs typeface="Didact Gothic"/>
              <a:sym typeface="Didact Gothic"/>
            </a:endParaRPr>
          </a:p>
          <a:p>
            <a:pPr indent="0" lvl="0" marL="0" rtl="0" algn="l">
              <a:spcBef>
                <a:spcPts val="0"/>
              </a:spcBef>
              <a:spcAft>
                <a:spcPts val="0"/>
              </a:spcAft>
              <a:buNone/>
            </a:pPr>
            <a:r>
              <a:t/>
            </a:r>
            <a:endParaRPr sz="1300">
              <a:latin typeface="Didact Gothic"/>
              <a:ea typeface="Didact Gothic"/>
              <a:cs typeface="Didact Gothic"/>
              <a:sym typeface="Didact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56"/>
          <p:cNvSpPr/>
          <p:nvPr/>
        </p:nvSpPr>
        <p:spPr>
          <a:xfrm rot="5400000">
            <a:off x="4353825" y="-1226100"/>
            <a:ext cx="3125700" cy="5933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56"/>
          <p:cNvSpPr txBox="1"/>
          <p:nvPr/>
        </p:nvSpPr>
        <p:spPr>
          <a:xfrm>
            <a:off x="0" y="416725"/>
            <a:ext cx="3542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Nanum Gothic"/>
                <a:ea typeface="Nanum Gothic"/>
                <a:cs typeface="Nanum Gothic"/>
                <a:sym typeface="Nanum Gothic"/>
              </a:rPr>
              <a:t>Lesson Plan</a:t>
            </a:r>
            <a:endParaRPr sz="1800">
              <a:latin typeface="Nanum Gothic"/>
              <a:ea typeface="Nanum Gothic"/>
              <a:cs typeface="Nanum Gothic"/>
              <a:sym typeface="Nanum Gothic"/>
            </a:endParaRPr>
          </a:p>
        </p:txBody>
      </p:sp>
      <p:sp>
        <p:nvSpPr>
          <p:cNvPr id="1375" name="Google Shape;1375;p56"/>
          <p:cNvSpPr txBox="1"/>
          <p:nvPr/>
        </p:nvSpPr>
        <p:spPr>
          <a:xfrm>
            <a:off x="296100" y="998000"/>
            <a:ext cx="3202500" cy="3894300"/>
          </a:xfrm>
          <a:prstGeom prst="rect">
            <a:avLst/>
          </a:prstGeom>
          <a:solidFill>
            <a:srgbClr val="DDC7BA"/>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Manjari"/>
                <a:ea typeface="Manjari"/>
                <a:cs typeface="Manjari"/>
                <a:sym typeface="Manjari"/>
              </a:rPr>
              <a:t>Overview</a:t>
            </a:r>
            <a:endParaRPr b="1" sz="1300">
              <a:latin typeface="Manjari"/>
              <a:ea typeface="Manjari"/>
              <a:cs typeface="Manjari"/>
              <a:sym typeface="Manjari"/>
            </a:endParaRPr>
          </a:p>
          <a:p>
            <a:pPr indent="0" lvl="0" marL="0" rtl="0" algn="l">
              <a:spcBef>
                <a:spcPts val="0"/>
              </a:spcBef>
              <a:spcAft>
                <a:spcPts val="0"/>
              </a:spcAft>
              <a:buNone/>
            </a:pPr>
            <a:r>
              <a:rPr lang="en" sz="1200">
                <a:latin typeface="Manjari"/>
                <a:ea typeface="Manjari"/>
                <a:cs typeface="Manjari"/>
                <a:sym typeface="Manjari"/>
              </a:rPr>
              <a:t>Students will be introduced to the use of the grid method as a means to imprint an image of an artist medium whether it be drawing paper, fabric drawing, a painted canvas, and so on. The student will have an understanding that the grid is a tool used within art to help the artist compose their contour drawing – being used as a visual structure to organize composition, value, and design. It will help the young artists maintain accurate proportions and perspective and learn to focus attention on one small section at a time – replicating what they see as a reference over to the drawing page. Focusing on one square at a time is enough information needed and can also help the young artist not get overwhelmed when seeing the whole picture itself.</a:t>
            </a:r>
            <a:endParaRPr sz="1200">
              <a:latin typeface="Manjari"/>
              <a:ea typeface="Manjari"/>
              <a:cs typeface="Manjari"/>
              <a:sym typeface="Manjari"/>
            </a:endParaRPr>
          </a:p>
        </p:txBody>
      </p:sp>
      <p:pic>
        <p:nvPicPr>
          <p:cNvPr id="1376" name="Google Shape;1376;p56"/>
          <p:cNvPicPr preferRelativeResize="0"/>
          <p:nvPr/>
        </p:nvPicPr>
        <p:blipFill>
          <a:blip r:embed="rId3">
            <a:alphaModFix/>
          </a:blip>
          <a:stretch>
            <a:fillRect/>
          </a:stretch>
        </p:blipFill>
        <p:spPr>
          <a:xfrm>
            <a:off x="6112800" y="878412"/>
            <a:ext cx="2604650" cy="2251777"/>
          </a:xfrm>
          <a:prstGeom prst="rect">
            <a:avLst/>
          </a:prstGeom>
          <a:noFill/>
          <a:ln>
            <a:noFill/>
          </a:ln>
        </p:spPr>
      </p:pic>
      <p:pic>
        <p:nvPicPr>
          <p:cNvPr id="1377" name="Google Shape;1377;p56"/>
          <p:cNvPicPr preferRelativeResize="0"/>
          <p:nvPr/>
        </p:nvPicPr>
        <p:blipFill>
          <a:blip r:embed="rId4">
            <a:alphaModFix/>
          </a:blip>
          <a:stretch>
            <a:fillRect/>
          </a:stretch>
        </p:blipFill>
        <p:spPr>
          <a:xfrm>
            <a:off x="3550043" y="887150"/>
            <a:ext cx="2511299" cy="2234327"/>
          </a:xfrm>
          <a:prstGeom prst="rect">
            <a:avLst/>
          </a:prstGeom>
          <a:noFill/>
          <a:ln>
            <a:noFill/>
          </a:ln>
        </p:spPr>
      </p:pic>
      <p:sp>
        <p:nvSpPr>
          <p:cNvPr id="1378" name="Google Shape;1378;p56"/>
          <p:cNvSpPr txBox="1"/>
          <p:nvPr/>
        </p:nvSpPr>
        <p:spPr>
          <a:xfrm>
            <a:off x="3887850" y="3589900"/>
            <a:ext cx="4589700" cy="1169700"/>
          </a:xfrm>
          <a:prstGeom prst="rect">
            <a:avLst/>
          </a:prstGeom>
          <a:solidFill>
            <a:srgbClr val="DDC7BA"/>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Manjari"/>
                <a:ea typeface="Manjari"/>
                <a:cs typeface="Manjari"/>
                <a:sym typeface="Manjari"/>
              </a:rPr>
              <a:t>Check for Understanding </a:t>
            </a:r>
            <a:endParaRPr b="1" sz="1200">
              <a:latin typeface="Manjari"/>
              <a:ea typeface="Manjari"/>
              <a:cs typeface="Manjari"/>
              <a:sym typeface="Manjari"/>
            </a:endParaRPr>
          </a:p>
          <a:p>
            <a:pPr indent="0" lvl="0" marL="0" rtl="0" algn="l">
              <a:spcBef>
                <a:spcPts val="0"/>
              </a:spcBef>
              <a:spcAft>
                <a:spcPts val="0"/>
              </a:spcAft>
              <a:buNone/>
            </a:pPr>
            <a:r>
              <a:rPr lang="en" sz="1300">
                <a:latin typeface="Manjari"/>
                <a:ea typeface="Manjari"/>
                <a:cs typeface="Manjari"/>
                <a:sym typeface="Manjari"/>
              </a:rPr>
              <a:t>Students are given exit tickets. i.e. prompt will be on board (how strong do you feel about the topic of the day?) Very strong, in the middle, not strong at all), put response and name on ticket hand to teacher on the way out.</a:t>
            </a:r>
            <a:endParaRPr sz="1300">
              <a:latin typeface="Manjari"/>
              <a:ea typeface="Manjari"/>
              <a:cs typeface="Manjari"/>
              <a:sym typeface="Manjari"/>
            </a:endParaRPr>
          </a:p>
        </p:txBody>
      </p:sp>
      <p:sp>
        <p:nvSpPr>
          <p:cNvPr id="1379" name="Google Shape;1379;p56"/>
          <p:cNvSpPr txBox="1"/>
          <p:nvPr/>
        </p:nvSpPr>
        <p:spPr>
          <a:xfrm>
            <a:off x="4090625" y="416725"/>
            <a:ext cx="3542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Didact Gothic"/>
                <a:ea typeface="Didact Gothic"/>
                <a:cs typeface="Didact Gothic"/>
                <a:sym typeface="Didact Gothic"/>
              </a:rPr>
              <a:t>Day-by-Day Lesson</a:t>
            </a:r>
            <a:r>
              <a:rPr lang="en" sz="1800">
                <a:latin typeface="Didact Gothic"/>
                <a:ea typeface="Didact Gothic"/>
                <a:cs typeface="Didact Gothic"/>
                <a:sym typeface="Didact Gothic"/>
              </a:rPr>
              <a:t> Plan</a:t>
            </a:r>
            <a:endParaRPr sz="1800">
              <a:latin typeface="Didact Gothic"/>
              <a:ea typeface="Didact Gothic"/>
              <a:cs typeface="Didact Gothic"/>
              <a:sym typeface="Didact Gothic"/>
            </a:endParaRPr>
          </a:p>
        </p:txBody>
      </p:sp>
      <p:sp>
        <p:nvSpPr>
          <p:cNvPr id="1380" name="Google Shape;1380;p56"/>
          <p:cNvSpPr txBox="1"/>
          <p:nvPr/>
        </p:nvSpPr>
        <p:spPr>
          <a:xfrm>
            <a:off x="98700" y="4684125"/>
            <a:ext cx="4935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B7B7B7"/>
                </a:solidFill>
                <a:latin typeface="Alike"/>
                <a:ea typeface="Alike"/>
                <a:cs typeface="Alike"/>
                <a:sym typeface="Alike"/>
              </a:rPr>
              <a:t>G</a:t>
            </a:r>
            <a:endParaRPr sz="1700">
              <a:solidFill>
                <a:srgbClr val="B7B7B7"/>
              </a:solidFill>
              <a:latin typeface="Alike"/>
              <a:ea typeface="Alike"/>
              <a:cs typeface="Alike"/>
              <a:sym typeface="Alik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4" name="Shape 1384"/>
        <p:cNvGrpSpPr/>
        <p:nvPr/>
      </p:nvGrpSpPr>
      <p:grpSpPr>
        <a:xfrm>
          <a:off x="0" y="0"/>
          <a:ext cx="0" cy="0"/>
          <a:chOff x="0" y="0"/>
          <a:chExt cx="0" cy="0"/>
        </a:xfrm>
      </p:grpSpPr>
      <p:sp>
        <p:nvSpPr>
          <p:cNvPr id="1385" name="Google Shape;1385;p57"/>
          <p:cNvSpPr txBox="1"/>
          <p:nvPr>
            <p:ph type="title"/>
          </p:nvPr>
        </p:nvSpPr>
        <p:spPr>
          <a:xfrm>
            <a:off x="2967200" y="1441438"/>
            <a:ext cx="5142900" cy="178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386" name="Google Shape;1386;p57"/>
          <p:cNvSpPr txBox="1"/>
          <p:nvPr>
            <p:ph idx="1" type="body"/>
          </p:nvPr>
        </p:nvSpPr>
        <p:spPr>
          <a:xfrm>
            <a:off x="2967200" y="3236713"/>
            <a:ext cx="5142900" cy="44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1387" name="Google Shape;1387;p57"/>
          <p:cNvPicPr preferRelativeResize="0"/>
          <p:nvPr/>
        </p:nvPicPr>
        <p:blipFill>
          <a:blip r:embed="rId3">
            <a:alphaModFix/>
          </a:blip>
          <a:stretch>
            <a:fillRect/>
          </a:stretch>
        </p:blipFill>
        <p:spPr>
          <a:xfrm>
            <a:off x="1370925" y="3701128"/>
            <a:ext cx="6525301" cy="1232671"/>
          </a:xfrm>
          <a:prstGeom prst="rect">
            <a:avLst/>
          </a:prstGeom>
          <a:noFill/>
          <a:ln>
            <a:noFill/>
          </a:ln>
        </p:spPr>
      </p:pic>
      <p:pic>
        <p:nvPicPr>
          <p:cNvPr id="1388" name="Google Shape;1388;p57"/>
          <p:cNvPicPr preferRelativeResize="0"/>
          <p:nvPr/>
        </p:nvPicPr>
        <p:blipFill>
          <a:blip r:embed="rId4">
            <a:alphaModFix/>
          </a:blip>
          <a:stretch>
            <a:fillRect/>
          </a:stretch>
        </p:blipFill>
        <p:spPr>
          <a:xfrm>
            <a:off x="1247775" y="1762125"/>
            <a:ext cx="6648450" cy="1971675"/>
          </a:xfrm>
          <a:prstGeom prst="rect">
            <a:avLst/>
          </a:prstGeom>
          <a:noFill/>
          <a:ln>
            <a:noFill/>
          </a:ln>
        </p:spPr>
      </p:pic>
      <p:sp>
        <p:nvSpPr>
          <p:cNvPr id="1389" name="Google Shape;1389;p57"/>
          <p:cNvSpPr txBox="1"/>
          <p:nvPr/>
        </p:nvSpPr>
        <p:spPr>
          <a:xfrm>
            <a:off x="1309350" y="307425"/>
            <a:ext cx="6525300" cy="1454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1500">
                <a:latin typeface="Nanum Gothic"/>
                <a:ea typeface="Nanum Gothic"/>
                <a:cs typeface="Nanum Gothic"/>
                <a:sym typeface="Nanum Gothic"/>
              </a:rPr>
              <a:t>Scaffolding</a:t>
            </a:r>
            <a:endParaRPr b="1" sz="1500">
              <a:latin typeface="Nanum Gothic"/>
              <a:ea typeface="Nanum Gothic"/>
              <a:cs typeface="Nanum Gothic"/>
              <a:sym typeface="Nanum Gothic"/>
            </a:endParaRPr>
          </a:p>
          <a:p>
            <a:pPr indent="0" lvl="0" marL="0" rtl="0" algn="l">
              <a:lnSpc>
                <a:spcPct val="150000"/>
              </a:lnSpc>
              <a:spcBef>
                <a:spcPts val="0"/>
              </a:spcBef>
              <a:spcAft>
                <a:spcPts val="0"/>
              </a:spcAft>
              <a:buNone/>
            </a:pPr>
            <a:r>
              <a:rPr lang="en" sz="1500">
                <a:latin typeface="Didact Gothic"/>
                <a:ea typeface="Didact Gothic"/>
                <a:cs typeface="Didact Gothic"/>
                <a:sym typeface="Didact Gothic"/>
              </a:rPr>
              <a:t>Because students will be studying value piece by piece(grid) on a chosen artwork, it is important to introduce the value scale and have them try it on their own before jumping into the artwork.</a:t>
            </a:r>
            <a:endParaRPr sz="1700">
              <a:latin typeface="Didact Gothic"/>
              <a:ea typeface="Didact Gothic"/>
              <a:cs typeface="Didact Gothic"/>
              <a:sym typeface="Didact Gothic"/>
            </a:endParaRPr>
          </a:p>
        </p:txBody>
      </p:sp>
      <p:sp>
        <p:nvSpPr>
          <p:cNvPr id="1390" name="Google Shape;1390;p57"/>
          <p:cNvSpPr txBox="1"/>
          <p:nvPr/>
        </p:nvSpPr>
        <p:spPr>
          <a:xfrm>
            <a:off x="98700" y="4684125"/>
            <a:ext cx="4935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D9D9D9"/>
                </a:solidFill>
                <a:latin typeface="Alike"/>
                <a:ea typeface="Alike"/>
                <a:cs typeface="Alike"/>
                <a:sym typeface="Alike"/>
              </a:rPr>
              <a:t>I</a:t>
            </a:r>
            <a:endParaRPr sz="1700">
              <a:solidFill>
                <a:srgbClr val="D9D9D9"/>
              </a:solidFill>
              <a:latin typeface="Alike"/>
              <a:ea typeface="Alike"/>
              <a:cs typeface="Alike"/>
              <a:sym typeface="Alik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4" name="Shape 1394"/>
        <p:cNvGrpSpPr/>
        <p:nvPr/>
      </p:nvGrpSpPr>
      <p:grpSpPr>
        <a:xfrm>
          <a:off x="0" y="0"/>
          <a:ext cx="0" cy="0"/>
          <a:chOff x="0" y="0"/>
          <a:chExt cx="0" cy="0"/>
        </a:xfrm>
      </p:grpSpPr>
      <p:sp>
        <p:nvSpPr>
          <p:cNvPr id="1395" name="Google Shape;1395;p58"/>
          <p:cNvSpPr txBox="1"/>
          <p:nvPr/>
        </p:nvSpPr>
        <p:spPr>
          <a:xfrm>
            <a:off x="2577225" y="372875"/>
            <a:ext cx="3542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Didact Gothic"/>
                <a:ea typeface="Didact Gothic"/>
                <a:cs typeface="Didact Gothic"/>
                <a:sym typeface="Didact Gothic"/>
              </a:rPr>
              <a:t>Instruction Sheet / FAQ</a:t>
            </a:r>
            <a:endParaRPr sz="1800">
              <a:latin typeface="Didact Gothic"/>
              <a:ea typeface="Didact Gothic"/>
              <a:cs typeface="Didact Gothic"/>
              <a:sym typeface="Didact Gothic"/>
            </a:endParaRPr>
          </a:p>
        </p:txBody>
      </p:sp>
      <p:pic>
        <p:nvPicPr>
          <p:cNvPr id="1396" name="Google Shape;1396;p58"/>
          <p:cNvPicPr preferRelativeResize="0"/>
          <p:nvPr/>
        </p:nvPicPr>
        <p:blipFill>
          <a:blip r:embed="rId3">
            <a:alphaModFix/>
          </a:blip>
          <a:stretch>
            <a:fillRect/>
          </a:stretch>
        </p:blipFill>
        <p:spPr>
          <a:xfrm>
            <a:off x="1036587" y="148050"/>
            <a:ext cx="7070828" cy="4847401"/>
          </a:xfrm>
          <a:prstGeom prst="rect">
            <a:avLst/>
          </a:prstGeom>
          <a:noFill/>
          <a:ln cap="flat" cmpd="sng" w="9525">
            <a:solidFill>
              <a:srgbClr val="C8A591"/>
            </a:solidFill>
            <a:prstDash val="solid"/>
            <a:round/>
            <a:headEnd len="sm" w="sm" type="none"/>
            <a:tailEnd len="sm" w="sm" type="none"/>
          </a:ln>
        </p:spPr>
      </p:pic>
      <p:sp>
        <p:nvSpPr>
          <p:cNvPr id="1397" name="Google Shape;1397;p58"/>
          <p:cNvSpPr txBox="1"/>
          <p:nvPr/>
        </p:nvSpPr>
        <p:spPr>
          <a:xfrm>
            <a:off x="98700" y="4684125"/>
            <a:ext cx="4935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B7B7B7"/>
                </a:solidFill>
                <a:latin typeface="Alike"/>
                <a:ea typeface="Alike"/>
                <a:cs typeface="Alike"/>
                <a:sym typeface="Alike"/>
              </a:rPr>
              <a:t>S</a:t>
            </a:r>
            <a:endParaRPr sz="1700">
              <a:solidFill>
                <a:srgbClr val="B7B7B7"/>
              </a:solidFill>
              <a:latin typeface="Alike"/>
              <a:ea typeface="Alike"/>
              <a:cs typeface="Alike"/>
              <a:sym typeface="Alike"/>
            </a:endParaRPr>
          </a:p>
        </p:txBody>
      </p:sp>
      <p:sp>
        <p:nvSpPr>
          <p:cNvPr id="1398" name="Google Shape;1398;p58"/>
          <p:cNvSpPr txBox="1"/>
          <p:nvPr>
            <p:ph idx="1" type="body"/>
          </p:nvPr>
        </p:nvSpPr>
        <p:spPr>
          <a:xfrm>
            <a:off x="2967200" y="3236713"/>
            <a:ext cx="5142900" cy="44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2" name="Shape 1402"/>
        <p:cNvGrpSpPr/>
        <p:nvPr/>
      </p:nvGrpSpPr>
      <p:grpSpPr>
        <a:xfrm>
          <a:off x="0" y="0"/>
          <a:ext cx="0" cy="0"/>
          <a:chOff x="0" y="0"/>
          <a:chExt cx="0" cy="0"/>
        </a:xfrm>
      </p:grpSpPr>
      <p:sp>
        <p:nvSpPr>
          <p:cNvPr id="1403" name="Google Shape;1403;p59"/>
          <p:cNvSpPr/>
          <p:nvPr/>
        </p:nvSpPr>
        <p:spPr>
          <a:xfrm>
            <a:off x="285150" y="899300"/>
            <a:ext cx="5505300" cy="3860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59"/>
          <p:cNvSpPr txBox="1"/>
          <p:nvPr/>
        </p:nvSpPr>
        <p:spPr>
          <a:xfrm>
            <a:off x="2551038" y="347125"/>
            <a:ext cx="3542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Nanum Gothic"/>
                <a:ea typeface="Nanum Gothic"/>
                <a:cs typeface="Nanum Gothic"/>
                <a:sym typeface="Nanum Gothic"/>
              </a:rPr>
              <a:t>Worksheet</a:t>
            </a:r>
            <a:endParaRPr b="1" sz="1800">
              <a:latin typeface="Nanum Gothic"/>
              <a:ea typeface="Nanum Gothic"/>
              <a:cs typeface="Nanum Gothic"/>
              <a:sym typeface="Nanum Gothic"/>
            </a:endParaRPr>
          </a:p>
        </p:txBody>
      </p:sp>
      <p:sp>
        <p:nvSpPr>
          <p:cNvPr id="1405" name="Google Shape;1405;p59"/>
          <p:cNvSpPr txBox="1"/>
          <p:nvPr/>
        </p:nvSpPr>
        <p:spPr>
          <a:xfrm>
            <a:off x="5845650" y="1252650"/>
            <a:ext cx="2935500" cy="29799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600">
                <a:latin typeface="Didact Gothic"/>
                <a:ea typeface="Didact Gothic"/>
                <a:cs typeface="Didact Gothic"/>
                <a:sym typeface="Didact Gothic"/>
              </a:rPr>
              <a:t>Instructions</a:t>
            </a:r>
            <a:endParaRPr sz="1600">
              <a:latin typeface="Didact Gothic"/>
              <a:ea typeface="Didact Gothic"/>
              <a:cs typeface="Didact Gothic"/>
              <a:sym typeface="Didact Gothic"/>
            </a:endParaRPr>
          </a:p>
          <a:p>
            <a:pPr indent="0" lvl="0" marL="0" rtl="0" algn="l">
              <a:lnSpc>
                <a:spcPct val="115000"/>
              </a:lnSpc>
              <a:spcBef>
                <a:spcPts val="0"/>
              </a:spcBef>
              <a:spcAft>
                <a:spcPts val="0"/>
              </a:spcAft>
              <a:buNone/>
            </a:pPr>
            <a:r>
              <a:t/>
            </a:r>
            <a:endParaRPr sz="1600">
              <a:latin typeface="Didact Gothic"/>
              <a:ea typeface="Didact Gothic"/>
              <a:cs typeface="Didact Gothic"/>
              <a:sym typeface="Didact Gothic"/>
            </a:endParaRPr>
          </a:p>
          <a:p>
            <a:pPr indent="-330200" lvl="0" marL="457200" rtl="0" algn="l">
              <a:lnSpc>
                <a:spcPct val="115000"/>
              </a:lnSpc>
              <a:spcBef>
                <a:spcPts val="0"/>
              </a:spcBef>
              <a:spcAft>
                <a:spcPts val="0"/>
              </a:spcAft>
              <a:buSzPts val="1600"/>
              <a:buFont typeface="Didact Gothic"/>
              <a:buChar char="●"/>
            </a:pPr>
            <a:r>
              <a:rPr lang="en" sz="1600">
                <a:latin typeface="Didact Gothic"/>
                <a:ea typeface="Didact Gothic"/>
                <a:cs typeface="Didact Gothic"/>
                <a:sym typeface="Didact Gothic"/>
              </a:rPr>
              <a:t>Tape a printed image onto this grid. Using a ruler or straight edge, draw the grid lines back over the image.</a:t>
            </a:r>
            <a:endParaRPr sz="1600">
              <a:latin typeface="Didact Gothic"/>
              <a:ea typeface="Didact Gothic"/>
              <a:cs typeface="Didact Gothic"/>
              <a:sym typeface="Didact Gothic"/>
            </a:endParaRPr>
          </a:p>
          <a:p>
            <a:pPr indent="0" lvl="0" marL="457200" rtl="0" algn="l">
              <a:lnSpc>
                <a:spcPct val="115000"/>
              </a:lnSpc>
              <a:spcBef>
                <a:spcPts val="0"/>
              </a:spcBef>
              <a:spcAft>
                <a:spcPts val="0"/>
              </a:spcAft>
              <a:buNone/>
            </a:pPr>
            <a:r>
              <a:t/>
            </a:r>
            <a:endParaRPr sz="1600">
              <a:latin typeface="Didact Gothic"/>
              <a:ea typeface="Didact Gothic"/>
              <a:cs typeface="Didact Gothic"/>
              <a:sym typeface="Didact Gothic"/>
            </a:endParaRPr>
          </a:p>
          <a:p>
            <a:pPr indent="-330200" lvl="0" marL="457200" rtl="0" algn="l">
              <a:lnSpc>
                <a:spcPct val="115000"/>
              </a:lnSpc>
              <a:spcBef>
                <a:spcPts val="0"/>
              </a:spcBef>
              <a:spcAft>
                <a:spcPts val="0"/>
              </a:spcAft>
              <a:buSzPts val="1600"/>
              <a:buFont typeface="Didact Gothic"/>
              <a:buChar char="●"/>
            </a:pPr>
            <a:r>
              <a:rPr lang="en" sz="1600">
                <a:latin typeface="Didact Gothic"/>
                <a:ea typeface="Didact Gothic"/>
                <a:cs typeface="Didact Gothic"/>
                <a:sym typeface="Didact Gothic"/>
              </a:rPr>
              <a:t>Referring to Page 1, duplicate each square onto this sheet.</a:t>
            </a:r>
            <a:endParaRPr sz="1600">
              <a:latin typeface="Didact Gothic"/>
              <a:ea typeface="Didact Gothic"/>
              <a:cs typeface="Didact Gothic"/>
              <a:sym typeface="Didact Gothic"/>
            </a:endParaRPr>
          </a:p>
        </p:txBody>
      </p:sp>
      <p:pic>
        <p:nvPicPr>
          <p:cNvPr id="1406" name="Google Shape;1406;p59"/>
          <p:cNvPicPr preferRelativeResize="0"/>
          <p:nvPr/>
        </p:nvPicPr>
        <p:blipFill>
          <a:blip r:embed="rId3">
            <a:alphaModFix/>
          </a:blip>
          <a:stretch>
            <a:fillRect/>
          </a:stretch>
        </p:blipFill>
        <p:spPr>
          <a:xfrm>
            <a:off x="3083292" y="1256800"/>
            <a:ext cx="2410483" cy="3132749"/>
          </a:xfrm>
          <a:prstGeom prst="rect">
            <a:avLst/>
          </a:prstGeom>
          <a:noFill/>
          <a:ln>
            <a:noFill/>
          </a:ln>
        </p:spPr>
      </p:pic>
      <p:pic>
        <p:nvPicPr>
          <p:cNvPr id="1407" name="Google Shape;1407;p59"/>
          <p:cNvPicPr preferRelativeResize="0"/>
          <p:nvPr/>
        </p:nvPicPr>
        <p:blipFill>
          <a:blip r:embed="rId4">
            <a:alphaModFix/>
          </a:blip>
          <a:stretch>
            <a:fillRect/>
          </a:stretch>
        </p:blipFill>
        <p:spPr>
          <a:xfrm>
            <a:off x="627675" y="1261882"/>
            <a:ext cx="2410481" cy="3122571"/>
          </a:xfrm>
          <a:prstGeom prst="rect">
            <a:avLst/>
          </a:prstGeom>
          <a:noFill/>
          <a:ln>
            <a:noFill/>
          </a:ln>
        </p:spPr>
      </p:pic>
      <p:sp>
        <p:nvSpPr>
          <p:cNvPr id="1408" name="Google Shape;1408;p59"/>
          <p:cNvSpPr txBox="1"/>
          <p:nvPr/>
        </p:nvSpPr>
        <p:spPr>
          <a:xfrm>
            <a:off x="98700" y="4684125"/>
            <a:ext cx="4935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C8A591"/>
                </a:solidFill>
                <a:latin typeface="Alike"/>
                <a:ea typeface="Alike"/>
                <a:cs typeface="Alike"/>
                <a:sym typeface="Alike"/>
              </a:rPr>
              <a:t>T</a:t>
            </a:r>
            <a:endParaRPr sz="1700">
              <a:solidFill>
                <a:srgbClr val="C8A591"/>
              </a:solidFill>
              <a:latin typeface="Alike"/>
              <a:ea typeface="Alike"/>
              <a:cs typeface="Alike"/>
              <a:sym typeface="Alik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id="1413" name="Google Shape;1413;p60"/>
          <p:cNvSpPr txBox="1"/>
          <p:nvPr/>
        </p:nvSpPr>
        <p:spPr>
          <a:xfrm>
            <a:off x="660625" y="718250"/>
            <a:ext cx="3542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Nanum Gothic"/>
                <a:ea typeface="Nanum Gothic"/>
                <a:cs typeface="Nanum Gothic"/>
                <a:sym typeface="Nanum Gothic"/>
              </a:rPr>
              <a:t>FAQ &amp; Teacher Sample</a:t>
            </a:r>
            <a:endParaRPr b="1" sz="1800">
              <a:latin typeface="Nanum Gothic"/>
              <a:ea typeface="Nanum Gothic"/>
              <a:cs typeface="Nanum Gothic"/>
              <a:sym typeface="Nanum Gothic"/>
            </a:endParaRPr>
          </a:p>
        </p:txBody>
      </p:sp>
      <p:pic>
        <p:nvPicPr>
          <p:cNvPr id="1414" name="Google Shape;1414;p60"/>
          <p:cNvPicPr preferRelativeResize="0"/>
          <p:nvPr/>
        </p:nvPicPr>
        <p:blipFill rotWithShape="1">
          <a:blip r:embed="rId3">
            <a:alphaModFix/>
          </a:blip>
          <a:srcRect b="13813" l="0" r="0" t="7159"/>
          <a:stretch/>
        </p:blipFill>
        <p:spPr>
          <a:xfrm>
            <a:off x="4898400" y="312900"/>
            <a:ext cx="3959798" cy="3129124"/>
          </a:xfrm>
          <a:prstGeom prst="rect">
            <a:avLst/>
          </a:prstGeom>
          <a:noFill/>
          <a:ln cap="flat" cmpd="sng" w="9525">
            <a:solidFill>
              <a:srgbClr val="806860"/>
            </a:solidFill>
            <a:prstDash val="solid"/>
            <a:round/>
            <a:headEnd len="sm" w="sm" type="none"/>
            <a:tailEnd len="sm" w="sm" type="none"/>
          </a:ln>
        </p:spPr>
      </p:pic>
      <p:pic>
        <p:nvPicPr>
          <p:cNvPr id="1415" name="Google Shape;1415;p60"/>
          <p:cNvPicPr preferRelativeResize="0"/>
          <p:nvPr/>
        </p:nvPicPr>
        <p:blipFill rotWithShape="1">
          <a:blip r:embed="rId4">
            <a:alphaModFix/>
          </a:blip>
          <a:srcRect b="4188" l="0" r="1941" t="3141"/>
          <a:stretch/>
        </p:blipFill>
        <p:spPr>
          <a:xfrm>
            <a:off x="90750" y="1349425"/>
            <a:ext cx="4591401" cy="2874951"/>
          </a:xfrm>
          <a:prstGeom prst="rect">
            <a:avLst/>
          </a:prstGeom>
          <a:noFill/>
          <a:ln cap="flat" cmpd="sng" w="9525">
            <a:solidFill>
              <a:srgbClr val="806860"/>
            </a:solidFill>
            <a:prstDash val="solid"/>
            <a:round/>
            <a:headEnd len="sm" w="sm" type="none"/>
            <a:tailEnd len="sm" w="sm" type="none"/>
          </a:ln>
        </p:spPr>
      </p:pic>
      <p:sp>
        <p:nvSpPr>
          <p:cNvPr id="1416" name="Google Shape;1416;p60"/>
          <p:cNvSpPr txBox="1"/>
          <p:nvPr/>
        </p:nvSpPr>
        <p:spPr>
          <a:xfrm>
            <a:off x="98700" y="4684125"/>
            <a:ext cx="6252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D9D9D9"/>
                </a:solidFill>
                <a:latin typeface="Alike"/>
                <a:ea typeface="Alike"/>
                <a:cs typeface="Alike"/>
                <a:sym typeface="Alike"/>
              </a:rPr>
              <a:t>S / I</a:t>
            </a:r>
            <a:endParaRPr sz="1700">
              <a:solidFill>
                <a:srgbClr val="D9D9D9"/>
              </a:solidFill>
              <a:latin typeface="Alike"/>
              <a:ea typeface="Alike"/>
              <a:cs typeface="Alike"/>
              <a:sym typeface="Alike"/>
            </a:endParaRPr>
          </a:p>
        </p:txBody>
      </p:sp>
      <p:sp>
        <p:nvSpPr>
          <p:cNvPr id="1417" name="Google Shape;1417;p60"/>
          <p:cNvSpPr txBox="1"/>
          <p:nvPr/>
        </p:nvSpPr>
        <p:spPr>
          <a:xfrm>
            <a:off x="4682150" y="3442025"/>
            <a:ext cx="4392300" cy="13698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SzPts val="1100"/>
              <a:buFont typeface="Manjari"/>
              <a:buChar char="●"/>
            </a:pPr>
            <a:r>
              <a:rPr lang="en" sz="1100">
                <a:latin typeface="Manjari"/>
                <a:ea typeface="Manjari"/>
                <a:cs typeface="Manjari"/>
                <a:sym typeface="Manjari"/>
              </a:rPr>
              <a:t>Reference of grandfather’s hands</a:t>
            </a:r>
            <a:endParaRPr sz="1100">
              <a:latin typeface="Manjari"/>
              <a:ea typeface="Manjari"/>
              <a:cs typeface="Manjari"/>
              <a:sym typeface="Manjari"/>
            </a:endParaRPr>
          </a:p>
          <a:p>
            <a:pPr indent="-298450" lvl="1" marL="914400" rtl="0" algn="l">
              <a:spcBef>
                <a:spcPts val="0"/>
              </a:spcBef>
              <a:spcAft>
                <a:spcPts val="0"/>
              </a:spcAft>
              <a:buSzPts val="1100"/>
              <a:buFont typeface="Manjari"/>
              <a:buChar char="○"/>
            </a:pPr>
            <a:r>
              <a:rPr lang="en" sz="1100">
                <a:latin typeface="Manjari"/>
                <a:ea typeface="Manjari"/>
                <a:cs typeface="Manjari"/>
                <a:sym typeface="Manjari"/>
              </a:rPr>
              <a:t>Hold a great respect for my elders and family-cultural identity</a:t>
            </a:r>
            <a:endParaRPr sz="1100">
              <a:latin typeface="Manjari"/>
              <a:ea typeface="Manjari"/>
              <a:cs typeface="Manjari"/>
              <a:sym typeface="Manjari"/>
            </a:endParaRPr>
          </a:p>
          <a:p>
            <a:pPr indent="-298450" lvl="0" marL="457200" rtl="0" algn="l">
              <a:spcBef>
                <a:spcPts val="0"/>
              </a:spcBef>
              <a:spcAft>
                <a:spcPts val="0"/>
              </a:spcAft>
              <a:buSzPts val="1100"/>
              <a:buFont typeface="Manjari"/>
              <a:buChar char="●"/>
            </a:pPr>
            <a:r>
              <a:rPr lang="en" sz="1100">
                <a:latin typeface="Manjari"/>
                <a:ea typeface="Manjari"/>
                <a:cs typeface="Manjari"/>
                <a:sym typeface="Manjari"/>
              </a:rPr>
              <a:t>Importance of hands- create art, tell stories, show love</a:t>
            </a:r>
            <a:endParaRPr sz="1100">
              <a:latin typeface="Manjari"/>
              <a:ea typeface="Manjari"/>
              <a:cs typeface="Manjari"/>
              <a:sym typeface="Manjari"/>
            </a:endParaRPr>
          </a:p>
          <a:p>
            <a:pPr indent="-298450" lvl="0" marL="457200" rtl="0" algn="l">
              <a:spcBef>
                <a:spcPts val="0"/>
              </a:spcBef>
              <a:spcAft>
                <a:spcPts val="0"/>
              </a:spcAft>
              <a:buSzPts val="1100"/>
              <a:buFont typeface="Manjari"/>
              <a:buChar char="●"/>
            </a:pPr>
            <a:r>
              <a:rPr lang="en" sz="1100">
                <a:latin typeface="Manjari"/>
                <a:ea typeface="Manjari"/>
                <a:cs typeface="Manjari"/>
                <a:sym typeface="Manjari"/>
              </a:rPr>
              <a:t>Hands are what I draw- self-identity</a:t>
            </a:r>
            <a:endParaRPr sz="1100">
              <a:latin typeface="Manjari"/>
              <a:ea typeface="Manjari"/>
              <a:cs typeface="Manjari"/>
              <a:sym typeface="Manjari"/>
            </a:endParaRPr>
          </a:p>
          <a:p>
            <a:pPr indent="-298450" lvl="0" marL="457200" rtl="0" algn="l">
              <a:spcBef>
                <a:spcPts val="0"/>
              </a:spcBef>
              <a:spcAft>
                <a:spcPts val="0"/>
              </a:spcAft>
              <a:buSzPts val="1100"/>
              <a:buFont typeface="Manjari"/>
              <a:buChar char="●"/>
            </a:pPr>
            <a:r>
              <a:rPr lang="en" sz="1100">
                <a:latin typeface="Manjari"/>
                <a:ea typeface="Manjari"/>
                <a:cs typeface="Manjari"/>
                <a:sym typeface="Manjari"/>
              </a:rPr>
              <a:t>Paid close attention to detail, shading, </a:t>
            </a:r>
            <a:r>
              <a:rPr lang="en" sz="1100">
                <a:latin typeface="Manjari"/>
                <a:ea typeface="Manjari"/>
                <a:cs typeface="Manjari"/>
                <a:sym typeface="Manjari"/>
              </a:rPr>
              <a:t>composition</a:t>
            </a:r>
            <a:r>
              <a:rPr lang="en" sz="1100">
                <a:latin typeface="Manjari"/>
                <a:ea typeface="Manjari"/>
                <a:cs typeface="Manjari"/>
                <a:sym typeface="Manjari"/>
              </a:rPr>
              <a:t>(fingers move the eye in a circular motion)</a:t>
            </a:r>
            <a:endParaRPr sz="1100">
              <a:latin typeface="Manjari"/>
              <a:ea typeface="Manjari"/>
              <a:cs typeface="Manjari"/>
              <a:sym typeface="Manjari"/>
            </a:endParaRPr>
          </a:p>
        </p:txBody>
      </p:sp>
    </p:spTree>
  </p:cSld>
  <p:clrMapOvr>
    <a:masterClrMapping/>
  </p:clrMapOvr>
</p:sld>
</file>

<file path=ppt/theme/theme1.xml><?xml version="1.0" encoding="utf-8"?>
<a:theme xmlns:a="http://schemas.openxmlformats.org/drawingml/2006/main" xmlns:r="http://schemas.openxmlformats.org/officeDocument/2006/relationships" name="Elegant Education Pack for Students by Slidesgo">
  <a:themeElements>
    <a:clrScheme name="Simple Light">
      <a:dk1>
        <a:srgbClr val="FFFFFF"/>
      </a:dk1>
      <a:lt1>
        <a:srgbClr val="EDECDF"/>
      </a:lt1>
      <a:dk2>
        <a:srgbClr val="C8A591"/>
      </a:dk2>
      <a:lt2>
        <a:srgbClr val="FFFFFF"/>
      </a:lt2>
      <a:accent1>
        <a:srgbClr val="A0A299"/>
      </a:accent1>
      <a:accent2>
        <a:srgbClr val="40474B"/>
      </a:accent2>
      <a:accent3>
        <a:srgbClr val="C8A591"/>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