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Kalam" panose="02000000000000000000" pitchFamily="2" charset="77"/>
      <p:regular r:id="rId4"/>
      <p:bold r:id="rId5"/>
    </p:embeddedFont>
    <p:embeddedFont>
      <p:font typeface="Kalam Light" panose="02000000000000000000" pitchFamily="2" charset="77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jpg"/><Relationship Id="rId26" Type="http://schemas.openxmlformats.org/officeDocument/2006/relationships/image" Target="../media/image20.jpg"/><Relationship Id="rId3" Type="http://schemas.openxmlformats.org/officeDocument/2006/relationships/image" Target="../media/image1.jpg"/><Relationship Id="rId21" Type="http://schemas.openxmlformats.org/officeDocument/2006/relationships/image" Target="../media/image17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hyperlink" Target="https://www.kahlo.org/biography/" TargetMode="External"/><Relationship Id="rId25" Type="http://schemas.openxmlformats.org/officeDocument/2006/relationships/hyperlink" Target="https://www.immersive-frida.com/losangeles/" TargetMode="External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hyperlink" Target="https://youtu.be/HCXxsd-BKLY" TargetMode="External"/><Relationship Id="rId29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32" Type="http://schemas.openxmlformats.org/officeDocument/2006/relationships/hyperlink" Target="https://youtu.be/iJ7n51g55Co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hyperlink" Target="https://artradarjournal.com/2021/11/16/who-influenced-frida-kahlo/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hyperlink" Target="https://youtu.be/y8RaM50UZ8A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hyperlink" Target="https://www.museofridakahlo.org.mx/en/the-blue-house/virtual-tour/" TargetMode="External"/><Relationship Id="rId27" Type="http://schemas.openxmlformats.org/officeDocument/2006/relationships/image" Target="../media/image21.jpg"/><Relationship Id="rId30" Type="http://schemas.openxmlformats.org/officeDocument/2006/relationships/hyperlink" Target="https://youtu.be/1kHzAh9sCH4" TargetMode="Externa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6040" r="-6040"/>
          <a:stretch/>
        </p:blipFill>
        <p:spPr>
          <a:xfrm rot="-3">
            <a:off x="6156875" y="1788101"/>
            <a:ext cx="2589311" cy="336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l="-11986" t="9010" r="1306" b="-9009"/>
          <a:stretch/>
        </p:blipFill>
        <p:spPr>
          <a:xfrm>
            <a:off x="1753825" y="3234600"/>
            <a:ext cx="5184150" cy="352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7767" flipH="1">
            <a:off x="-801606" y="2093139"/>
            <a:ext cx="2727088" cy="347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47037" y="3540313"/>
            <a:ext cx="2727101" cy="15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0825" y="3463000"/>
            <a:ext cx="2014800" cy="10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60700" y="804950"/>
            <a:ext cx="1102300" cy="16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73833" y="514901"/>
            <a:ext cx="1794008" cy="22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03513" y="301700"/>
            <a:ext cx="3142024" cy="24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03263" y="2660737"/>
            <a:ext cx="1428663" cy="167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90523" y="3234601"/>
            <a:ext cx="563300" cy="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7250" y="3609538"/>
            <a:ext cx="1093725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60">
            <a:off x="1704800" y="3224528"/>
            <a:ext cx="307201" cy="48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14">
            <a:off x="1989197" y="2660757"/>
            <a:ext cx="1093727" cy="12460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3378475" y="625575"/>
            <a:ext cx="258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Welcome </a:t>
            </a:r>
            <a:endParaRPr u="sng"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68" name="Google Shape;68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12100" y="689325"/>
            <a:ext cx="1250549" cy="18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3">
            <a:off x="3235700" y="2793127"/>
            <a:ext cx="2014800" cy="18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378474" y="2793114"/>
            <a:ext cx="1729273" cy="115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993560" y="158225"/>
            <a:ext cx="1250546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491500" y="914700"/>
            <a:ext cx="2254675" cy="95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491500" y="1871825"/>
            <a:ext cx="2254675" cy="95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966163" y="914687"/>
            <a:ext cx="891375" cy="14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25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966163" y="914700"/>
            <a:ext cx="891375" cy="12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917625" y="1299125"/>
            <a:ext cx="1402400" cy="6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3550275" y="914700"/>
            <a:ext cx="23553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lam Light"/>
                <a:ea typeface="Kalam Light"/>
                <a:cs typeface="Kalam Light"/>
                <a:sym typeface="Kalam Light"/>
              </a:rPr>
              <a:t>This week we’ll be learning about Frida Kahlo - click on the links to start the adventure </a:t>
            </a:r>
            <a:endParaRPr sz="1000">
              <a:solidFill>
                <a:schemeClr val="lt1"/>
              </a:solidFill>
              <a:latin typeface="Kalam Light"/>
              <a:ea typeface="Kalam Light"/>
              <a:cs typeface="Kalam Light"/>
              <a:sym typeface="Kalam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Kalam Light"/>
              <a:ea typeface="Kalam Light"/>
              <a:cs typeface="Kalam Light"/>
              <a:sym typeface="Kalam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lam Light"/>
                <a:ea typeface="Kalam Light"/>
                <a:cs typeface="Kalam Light"/>
                <a:sym typeface="Kalam Light"/>
              </a:rPr>
              <a:t>Assignments: Painting a self portrait, here’s some help to get us started  </a:t>
            </a:r>
            <a:endParaRPr sz="1000">
              <a:solidFill>
                <a:schemeClr val="lt1"/>
              </a:solidFill>
              <a:latin typeface="Kalam Light"/>
              <a:ea typeface="Kalam Light"/>
              <a:cs typeface="Kalam Light"/>
              <a:sym typeface="Kalam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sp>
        <p:nvSpPr>
          <p:cNvPr id="78" name="Google Shape;78;p13">
            <a:hlinkClick r:id="rId30"/>
          </p:cNvPr>
          <p:cNvSpPr/>
          <p:nvPr/>
        </p:nvSpPr>
        <p:spPr>
          <a:xfrm>
            <a:off x="3919425" y="1964425"/>
            <a:ext cx="307200" cy="3315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>
            <a:hlinkClick r:id="rId31"/>
          </p:cNvPr>
          <p:cNvSpPr/>
          <p:nvPr/>
        </p:nvSpPr>
        <p:spPr>
          <a:xfrm>
            <a:off x="4519513" y="1997588"/>
            <a:ext cx="307206" cy="265194"/>
          </a:xfrm>
          <a:prstGeom prst="lightningBol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>
            <a:hlinkClick r:id="rId32"/>
          </p:cNvPr>
          <p:cNvSpPr/>
          <p:nvPr/>
        </p:nvSpPr>
        <p:spPr>
          <a:xfrm rot="-1134899">
            <a:off x="5144540" y="1987883"/>
            <a:ext cx="192495" cy="284619"/>
          </a:xfrm>
          <a:prstGeom prst="moon">
            <a:avLst>
              <a:gd name="adj" fmla="val 5966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523652" y="1788098"/>
            <a:ext cx="169025" cy="21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Kalam</vt:lpstr>
      <vt:lpstr>Kalam Light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2022-05-13T21:05:59Z</dcterms:modified>
</cp:coreProperties>
</file>